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7" r:id="rId3"/>
    <p:sldId id="258" r:id="rId5"/>
    <p:sldId id="259" r:id="rId6"/>
    <p:sldId id="260" r:id="rId7"/>
    <p:sldId id="261" r:id="rId8"/>
    <p:sldId id="262" r:id="rId9"/>
    <p:sldId id="263" r:id="rId10"/>
    <p:sldId id="264" r:id="rId11"/>
    <p:sldId id="265"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FD42F7-718C-4B98-AAEC-167E6DDD60A7}" type="datetimeFigureOut">
              <a:rPr lang="en-US" smtClean="0"/>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endParaRPr lang="en-US" smtClean="0"/>
          </a:p>
          <a:p>
            <a:pPr lvl="1"/>
            <a:r>
              <a:rPr lang="en-US" smtClean="0"/>
              <a:t>Second level</a:t>
            </a:r>
            <a:endParaRPr lang="en-US" smtClean="0"/>
          </a:p>
          <a:p>
            <a:pPr lvl="2"/>
            <a:r>
              <a:rPr lang="en-US" smtClean="0"/>
              <a:t>Third level</a:t>
            </a:r>
            <a:endParaRPr lang="en-US" smtClean="0"/>
          </a:p>
          <a:p>
            <a:pPr lvl="3"/>
            <a:r>
              <a:rPr lang="en-US" smtClean="0"/>
              <a:t>Fourth level</a:t>
            </a:r>
            <a:endParaRPr lang="en-US" smtClean="0"/>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1B2AA4F-B828-4D7C-AFD3-893933DAFCB4}" type="slidenum">
              <a:rPr lang="en-US" smtClean="0"/>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showMasterSp="0">
  <p:cSld name="Titelfolie">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de-DE"/>
              <a:t>Titelmasterformat durch Klicken bearbeiten</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de-DE"/>
              <a:t>Formatvorlage des Untertitelmasters durch Klicken bearbeiten</a:t>
            </a:r>
            <a:endParaRPr lang="en-US" dirty="0"/>
          </a:p>
        </p:txBody>
      </p:sp>
      <p:sp>
        <p:nvSpPr>
          <p:cNvPr id="4" name="Date Placeholder 3"/>
          <p:cNvSpPr>
            <a:spLocks noGrp="1"/>
          </p:cNvSpPr>
          <p:nvPr>
            <p:ph type="dt" sz="half" idx="10"/>
          </p:nvPr>
        </p:nvSpPr>
        <p:spPr/>
        <p:txBody>
          <a:bodyPr/>
          <a:lstStyle>
            <a:lvl1pPr algn="l">
              <a:defRPr/>
            </a:lvl1p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2"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Vertical Text Placeholder 2"/>
          <p:cNvSpPr>
            <a:spLocks noGrp="1"/>
          </p:cNvSpPr>
          <p:nvPr>
            <p:ph type="body" orient="vert" idx="1"/>
          </p:nvPr>
        </p:nvSpPr>
        <p:spPr/>
        <p:txBody>
          <a:bodyPr vert="eaVert"/>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showMasterSp="0">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628900" cy="5410200"/>
          </a:xfrm>
        </p:spPr>
        <p:txBody>
          <a:bodyPr vert="eaVert" lIns="45720" tIns="91440" rIns="45720" bIns="91440"/>
          <a:lstStyle/>
          <a:p>
            <a:r>
              <a:rPr lang="de-DE"/>
              <a:t>Titelmasterformat durch Klicken bearbeiten</a:t>
            </a:r>
            <a:endParaRPr lang="en-US" dirty="0"/>
          </a:p>
        </p:txBody>
      </p:sp>
      <p:sp>
        <p:nvSpPr>
          <p:cNvPr id="3" name="Vertical Text Placeholder 2"/>
          <p:cNvSpPr>
            <a:spLocks noGrp="1"/>
          </p:cNvSpPr>
          <p:nvPr>
            <p:ph type="body" orient="vert" idx="1"/>
          </p:nvPr>
        </p:nvSpPr>
        <p:spPr>
          <a:xfrm>
            <a:off x="990600" y="762000"/>
            <a:ext cx="7581900" cy="5410200"/>
          </a:xfrm>
        </p:spPr>
        <p:txBody>
          <a:bodyPr vert="eaVert"/>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Content Placeholder 2"/>
          <p:cNvSpPr>
            <a:spLocks noGrp="1"/>
          </p:cNvSpPr>
          <p:nvPr>
            <p:ph idx="1"/>
          </p:nvPr>
        </p:nvSpPr>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showMasterSp="0">
  <p:cSld name="Abschnitts-&#10;überschrift">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9"/>
          <p:cNvSpPr/>
          <p:nvPr/>
        </p:nvSpPr>
        <p:spPr>
          <a:xfrm>
            <a:off x="24" y="8"/>
            <a:ext cx="12191978" cy="4571994"/>
          </a:xfrm>
          <a:custGeom>
            <a:avLst/>
            <a:gdLst/>
            <a:ahLst/>
            <a:cxnLst/>
            <a:rect l="l" t="t" r="r" b="b"/>
            <a:pathLst>
              <a:path w="12191978" h="4571994">
                <a:moveTo>
                  <a:pt x="1" y="4316129"/>
                </a:moveTo>
                <a:lnTo>
                  <a:pt x="255863" y="4571991"/>
                </a:lnTo>
                <a:lnTo>
                  <a:pt x="203619" y="4571991"/>
                </a:lnTo>
                <a:lnTo>
                  <a:pt x="1" y="4368373"/>
                </a:lnTo>
                <a:close/>
                <a:moveTo>
                  <a:pt x="12191973" y="4312831"/>
                </a:moveTo>
                <a:lnTo>
                  <a:pt x="12191972" y="4365076"/>
                </a:lnTo>
                <a:lnTo>
                  <a:pt x="11985055" y="4571992"/>
                </a:lnTo>
                <a:lnTo>
                  <a:pt x="11932811" y="4571993"/>
                </a:lnTo>
                <a:close/>
                <a:moveTo>
                  <a:pt x="11817249" y="4076816"/>
                </a:moveTo>
                <a:lnTo>
                  <a:pt x="11928074" y="4076816"/>
                </a:lnTo>
                <a:lnTo>
                  <a:pt x="11928074" y="4187641"/>
                </a:lnTo>
                <a:lnTo>
                  <a:pt x="11817249" y="4187641"/>
                </a:lnTo>
                <a:close/>
                <a:moveTo>
                  <a:pt x="10766437" y="4076816"/>
                </a:moveTo>
                <a:lnTo>
                  <a:pt x="10877262" y="4076816"/>
                </a:lnTo>
                <a:lnTo>
                  <a:pt x="10877262" y="4187641"/>
                </a:lnTo>
                <a:lnTo>
                  <a:pt x="10766437" y="4187641"/>
                </a:lnTo>
                <a:close/>
                <a:moveTo>
                  <a:pt x="9715629" y="4076816"/>
                </a:moveTo>
                <a:lnTo>
                  <a:pt x="9826454" y="4076816"/>
                </a:lnTo>
                <a:lnTo>
                  <a:pt x="9826454" y="4187641"/>
                </a:lnTo>
                <a:lnTo>
                  <a:pt x="9715629" y="4187641"/>
                </a:lnTo>
                <a:close/>
                <a:moveTo>
                  <a:pt x="8664821" y="4076816"/>
                </a:moveTo>
                <a:lnTo>
                  <a:pt x="8775646" y="4076816"/>
                </a:lnTo>
                <a:lnTo>
                  <a:pt x="8775646" y="4187641"/>
                </a:lnTo>
                <a:lnTo>
                  <a:pt x="8664821" y="4187641"/>
                </a:lnTo>
                <a:close/>
                <a:moveTo>
                  <a:pt x="7614013" y="4076816"/>
                </a:moveTo>
                <a:lnTo>
                  <a:pt x="7724838" y="4076816"/>
                </a:lnTo>
                <a:lnTo>
                  <a:pt x="7724838" y="4187641"/>
                </a:lnTo>
                <a:lnTo>
                  <a:pt x="7614013" y="4187641"/>
                </a:lnTo>
                <a:close/>
                <a:moveTo>
                  <a:pt x="6563205" y="4076816"/>
                </a:moveTo>
                <a:lnTo>
                  <a:pt x="6674030" y="4076816"/>
                </a:lnTo>
                <a:lnTo>
                  <a:pt x="6674030" y="4187641"/>
                </a:lnTo>
                <a:lnTo>
                  <a:pt x="6563205" y="4187641"/>
                </a:lnTo>
                <a:close/>
                <a:moveTo>
                  <a:pt x="5512397" y="4076816"/>
                </a:moveTo>
                <a:lnTo>
                  <a:pt x="5623222" y="4076816"/>
                </a:lnTo>
                <a:lnTo>
                  <a:pt x="5623222" y="4187641"/>
                </a:lnTo>
                <a:lnTo>
                  <a:pt x="5512397" y="4187641"/>
                </a:lnTo>
                <a:close/>
                <a:moveTo>
                  <a:pt x="4461589" y="4076816"/>
                </a:moveTo>
                <a:lnTo>
                  <a:pt x="4572414" y="4076816"/>
                </a:lnTo>
                <a:lnTo>
                  <a:pt x="4572414" y="4187641"/>
                </a:lnTo>
                <a:lnTo>
                  <a:pt x="4461589" y="4187641"/>
                </a:lnTo>
                <a:close/>
                <a:moveTo>
                  <a:pt x="3410782" y="4076816"/>
                </a:moveTo>
                <a:lnTo>
                  <a:pt x="3521608" y="4076816"/>
                </a:lnTo>
                <a:lnTo>
                  <a:pt x="3521608" y="4187641"/>
                </a:lnTo>
                <a:lnTo>
                  <a:pt x="3410782" y="4187641"/>
                </a:lnTo>
                <a:close/>
                <a:moveTo>
                  <a:pt x="2359975" y="4076816"/>
                </a:moveTo>
                <a:lnTo>
                  <a:pt x="2470800" y="4076816"/>
                </a:lnTo>
                <a:lnTo>
                  <a:pt x="2470800" y="4187641"/>
                </a:lnTo>
                <a:lnTo>
                  <a:pt x="2359975" y="4187641"/>
                </a:lnTo>
                <a:close/>
                <a:moveTo>
                  <a:pt x="1309167" y="4076816"/>
                </a:moveTo>
                <a:lnTo>
                  <a:pt x="1419992" y="4076816"/>
                </a:lnTo>
                <a:lnTo>
                  <a:pt x="1419992" y="4187641"/>
                </a:lnTo>
                <a:lnTo>
                  <a:pt x="1309167" y="4187641"/>
                </a:lnTo>
                <a:close/>
                <a:moveTo>
                  <a:pt x="258359" y="4076816"/>
                </a:moveTo>
                <a:lnTo>
                  <a:pt x="369184" y="4076816"/>
                </a:lnTo>
                <a:lnTo>
                  <a:pt x="369184" y="4187641"/>
                </a:lnTo>
                <a:lnTo>
                  <a:pt x="258359" y="4187641"/>
                </a:lnTo>
                <a:close/>
                <a:moveTo>
                  <a:pt x="11291841" y="3551209"/>
                </a:moveTo>
                <a:lnTo>
                  <a:pt x="11402666" y="3551209"/>
                </a:lnTo>
                <a:lnTo>
                  <a:pt x="11402666" y="3662034"/>
                </a:lnTo>
                <a:lnTo>
                  <a:pt x="11291841" y="3662034"/>
                </a:lnTo>
                <a:close/>
                <a:moveTo>
                  <a:pt x="10241033" y="3551209"/>
                </a:moveTo>
                <a:lnTo>
                  <a:pt x="10351858" y="3551209"/>
                </a:lnTo>
                <a:lnTo>
                  <a:pt x="10351858" y="3662034"/>
                </a:lnTo>
                <a:lnTo>
                  <a:pt x="10241033" y="3662034"/>
                </a:lnTo>
                <a:close/>
                <a:moveTo>
                  <a:pt x="9190225" y="3551209"/>
                </a:moveTo>
                <a:lnTo>
                  <a:pt x="9301050" y="3551209"/>
                </a:lnTo>
                <a:lnTo>
                  <a:pt x="9301050" y="3662034"/>
                </a:lnTo>
                <a:lnTo>
                  <a:pt x="9190225" y="3662034"/>
                </a:lnTo>
                <a:close/>
                <a:moveTo>
                  <a:pt x="8139417" y="3551209"/>
                </a:moveTo>
                <a:lnTo>
                  <a:pt x="8250242" y="3551209"/>
                </a:lnTo>
                <a:lnTo>
                  <a:pt x="8250242" y="3662034"/>
                </a:lnTo>
                <a:lnTo>
                  <a:pt x="8139417" y="3662034"/>
                </a:lnTo>
                <a:close/>
                <a:moveTo>
                  <a:pt x="7088609" y="3551209"/>
                </a:moveTo>
                <a:lnTo>
                  <a:pt x="7199434" y="3551209"/>
                </a:lnTo>
                <a:lnTo>
                  <a:pt x="7199434" y="3662034"/>
                </a:lnTo>
                <a:lnTo>
                  <a:pt x="7088609" y="3662034"/>
                </a:lnTo>
                <a:close/>
                <a:moveTo>
                  <a:pt x="6037801" y="3551209"/>
                </a:moveTo>
                <a:lnTo>
                  <a:pt x="6148626" y="3551209"/>
                </a:lnTo>
                <a:lnTo>
                  <a:pt x="6148626" y="3662034"/>
                </a:lnTo>
                <a:lnTo>
                  <a:pt x="6037801" y="3662034"/>
                </a:lnTo>
                <a:close/>
                <a:moveTo>
                  <a:pt x="4986998" y="3551209"/>
                </a:moveTo>
                <a:lnTo>
                  <a:pt x="5097826" y="3551209"/>
                </a:lnTo>
                <a:lnTo>
                  <a:pt x="5097826" y="3662034"/>
                </a:lnTo>
                <a:lnTo>
                  <a:pt x="4986998" y="3662034"/>
                </a:lnTo>
                <a:close/>
                <a:moveTo>
                  <a:pt x="3936196" y="3551209"/>
                </a:moveTo>
                <a:lnTo>
                  <a:pt x="4047020" y="3551209"/>
                </a:lnTo>
                <a:lnTo>
                  <a:pt x="4047020" y="3662034"/>
                </a:lnTo>
                <a:lnTo>
                  <a:pt x="3936196" y="3662034"/>
                </a:lnTo>
                <a:close/>
                <a:moveTo>
                  <a:pt x="2885389" y="3551209"/>
                </a:moveTo>
                <a:lnTo>
                  <a:pt x="2996214" y="3551209"/>
                </a:lnTo>
                <a:lnTo>
                  <a:pt x="2996214" y="3662034"/>
                </a:lnTo>
                <a:lnTo>
                  <a:pt x="2885389" y="3662034"/>
                </a:lnTo>
                <a:close/>
                <a:moveTo>
                  <a:pt x="1834579" y="3551209"/>
                </a:moveTo>
                <a:lnTo>
                  <a:pt x="1945404" y="3551209"/>
                </a:lnTo>
                <a:lnTo>
                  <a:pt x="1945404" y="3662034"/>
                </a:lnTo>
                <a:lnTo>
                  <a:pt x="1834579" y="3662034"/>
                </a:lnTo>
                <a:close/>
                <a:moveTo>
                  <a:pt x="783773" y="3551209"/>
                </a:moveTo>
                <a:lnTo>
                  <a:pt x="894598" y="3551209"/>
                </a:lnTo>
                <a:lnTo>
                  <a:pt x="894598" y="3662034"/>
                </a:lnTo>
                <a:lnTo>
                  <a:pt x="783773" y="3662034"/>
                </a:lnTo>
                <a:close/>
                <a:moveTo>
                  <a:pt x="2942310" y="3107960"/>
                </a:moveTo>
                <a:lnTo>
                  <a:pt x="2470811" y="3579460"/>
                </a:lnTo>
                <a:lnTo>
                  <a:pt x="2470811" y="3634896"/>
                </a:lnTo>
                <a:lnTo>
                  <a:pt x="2942311" y="4106397"/>
                </a:lnTo>
                <a:lnTo>
                  <a:pt x="3410794" y="3637915"/>
                </a:lnTo>
                <a:lnTo>
                  <a:pt x="3410794" y="3576442"/>
                </a:lnTo>
                <a:close/>
                <a:moveTo>
                  <a:pt x="840944" y="3107960"/>
                </a:moveTo>
                <a:lnTo>
                  <a:pt x="369194" y="3579710"/>
                </a:lnTo>
                <a:lnTo>
                  <a:pt x="369194" y="3634648"/>
                </a:lnTo>
                <a:lnTo>
                  <a:pt x="840944" y="4106399"/>
                </a:lnTo>
                <a:lnTo>
                  <a:pt x="1309176" y="3638165"/>
                </a:lnTo>
                <a:lnTo>
                  <a:pt x="1309176" y="3576193"/>
                </a:lnTo>
                <a:close/>
                <a:moveTo>
                  <a:pt x="3992986" y="3107959"/>
                </a:moveTo>
                <a:lnTo>
                  <a:pt x="3521621" y="3579335"/>
                </a:lnTo>
                <a:lnTo>
                  <a:pt x="3521621" y="3635021"/>
                </a:lnTo>
                <a:lnTo>
                  <a:pt x="3992986" y="4106398"/>
                </a:lnTo>
                <a:lnTo>
                  <a:pt x="4461593" y="3637778"/>
                </a:lnTo>
                <a:lnTo>
                  <a:pt x="4461593" y="3576578"/>
                </a:lnTo>
                <a:close/>
                <a:moveTo>
                  <a:pt x="1891624" y="3107959"/>
                </a:moveTo>
                <a:lnTo>
                  <a:pt x="1420001" y="3579584"/>
                </a:lnTo>
                <a:lnTo>
                  <a:pt x="1420001" y="3634774"/>
                </a:lnTo>
                <a:lnTo>
                  <a:pt x="1891623" y="4106397"/>
                </a:lnTo>
                <a:lnTo>
                  <a:pt x="2359987" y="3638040"/>
                </a:lnTo>
                <a:lnTo>
                  <a:pt x="2359987" y="3576315"/>
                </a:lnTo>
                <a:close/>
                <a:moveTo>
                  <a:pt x="8195689" y="3107959"/>
                </a:moveTo>
                <a:lnTo>
                  <a:pt x="7724838" y="3578810"/>
                </a:lnTo>
                <a:lnTo>
                  <a:pt x="7724838" y="3635541"/>
                </a:lnTo>
                <a:lnTo>
                  <a:pt x="8195691" y="4106395"/>
                </a:lnTo>
                <a:lnTo>
                  <a:pt x="8664821" y="3637265"/>
                </a:lnTo>
                <a:lnTo>
                  <a:pt x="8664821" y="3577091"/>
                </a:lnTo>
                <a:close/>
                <a:moveTo>
                  <a:pt x="5043664" y="3107959"/>
                </a:moveTo>
                <a:lnTo>
                  <a:pt x="4572419" y="3579197"/>
                </a:lnTo>
                <a:lnTo>
                  <a:pt x="4572419" y="3635159"/>
                </a:lnTo>
                <a:lnTo>
                  <a:pt x="5043662" y="4106396"/>
                </a:lnTo>
                <a:lnTo>
                  <a:pt x="5512402" y="3637650"/>
                </a:lnTo>
                <a:lnTo>
                  <a:pt x="5512402" y="3576704"/>
                </a:lnTo>
                <a:close/>
                <a:moveTo>
                  <a:pt x="6094326" y="3107958"/>
                </a:moveTo>
                <a:lnTo>
                  <a:pt x="5623226" y="3579070"/>
                </a:lnTo>
                <a:lnTo>
                  <a:pt x="5623226" y="3635285"/>
                </a:lnTo>
                <a:lnTo>
                  <a:pt x="6094326" y="4106397"/>
                </a:lnTo>
                <a:lnTo>
                  <a:pt x="6563205" y="3637518"/>
                </a:lnTo>
                <a:lnTo>
                  <a:pt x="6563205" y="3576837"/>
                </a:lnTo>
                <a:close/>
                <a:moveTo>
                  <a:pt x="9246372" y="3107957"/>
                </a:moveTo>
                <a:lnTo>
                  <a:pt x="8775646" y="3578683"/>
                </a:lnTo>
                <a:lnTo>
                  <a:pt x="8775646" y="3635671"/>
                </a:lnTo>
                <a:lnTo>
                  <a:pt x="9246369" y="4106395"/>
                </a:lnTo>
                <a:lnTo>
                  <a:pt x="9715629" y="3637135"/>
                </a:lnTo>
                <a:lnTo>
                  <a:pt x="9715629" y="3577215"/>
                </a:lnTo>
                <a:close/>
                <a:moveTo>
                  <a:pt x="7145009" y="3107957"/>
                </a:moveTo>
                <a:lnTo>
                  <a:pt x="6674030" y="3578936"/>
                </a:lnTo>
                <a:lnTo>
                  <a:pt x="6674030" y="3635418"/>
                </a:lnTo>
                <a:lnTo>
                  <a:pt x="7145007" y="4106396"/>
                </a:lnTo>
                <a:lnTo>
                  <a:pt x="7614013" y="3637390"/>
                </a:lnTo>
                <a:lnTo>
                  <a:pt x="7614013" y="3576961"/>
                </a:lnTo>
                <a:close/>
                <a:moveTo>
                  <a:pt x="11347734" y="3107957"/>
                </a:moveTo>
                <a:lnTo>
                  <a:pt x="10877262" y="3578428"/>
                </a:lnTo>
                <a:lnTo>
                  <a:pt x="10877262" y="3635922"/>
                </a:lnTo>
                <a:lnTo>
                  <a:pt x="11347735" y="4106396"/>
                </a:lnTo>
                <a:lnTo>
                  <a:pt x="11817249" y="3636882"/>
                </a:lnTo>
                <a:lnTo>
                  <a:pt x="11817249" y="3577472"/>
                </a:lnTo>
                <a:close/>
                <a:moveTo>
                  <a:pt x="10297053" y="3107955"/>
                </a:moveTo>
                <a:lnTo>
                  <a:pt x="9826454" y="3578554"/>
                </a:lnTo>
                <a:lnTo>
                  <a:pt x="9826454" y="3635794"/>
                </a:lnTo>
                <a:lnTo>
                  <a:pt x="10297054" y="4106394"/>
                </a:lnTo>
                <a:lnTo>
                  <a:pt x="10766437" y="3637011"/>
                </a:lnTo>
                <a:lnTo>
                  <a:pt x="10766437" y="3577339"/>
                </a:lnTo>
                <a:close/>
                <a:moveTo>
                  <a:pt x="11817249" y="3027334"/>
                </a:moveTo>
                <a:lnTo>
                  <a:pt x="11928074" y="3027334"/>
                </a:lnTo>
                <a:lnTo>
                  <a:pt x="11928074" y="3138159"/>
                </a:lnTo>
                <a:lnTo>
                  <a:pt x="11817249" y="3138159"/>
                </a:lnTo>
                <a:close/>
                <a:moveTo>
                  <a:pt x="10766437" y="3027334"/>
                </a:moveTo>
                <a:lnTo>
                  <a:pt x="10877262" y="3027334"/>
                </a:lnTo>
                <a:lnTo>
                  <a:pt x="10877262" y="3138159"/>
                </a:lnTo>
                <a:lnTo>
                  <a:pt x="10766437" y="3138159"/>
                </a:lnTo>
                <a:close/>
                <a:moveTo>
                  <a:pt x="9715629" y="3027334"/>
                </a:moveTo>
                <a:lnTo>
                  <a:pt x="9826454" y="3027334"/>
                </a:lnTo>
                <a:lnTo>
                  <a:pt x="9826454" y="3138159"/>
                </a:lnTo>
                <a:lnTo>
                  <a:pt x="9715629" y="3138159"/>
                </a:lnTo>
                <a:close/>
                <a:moveTo>
                  <a:pt x="8664821" y="3027334"/>
                </a:moveTo>
                <a:lnTo>
                  <a:pt x="8775646" y="3027334"/>
                </a:lnTo>
                <a:lnTo>
                  <a:pt x="8775646" y="3138159"/>
                </a:lnTo>
                <a:lnTo>
                  <a:pt x="8664821" y="3138159"/>
                </a:lnTo>
                <a:close/>
                <a:moveTo>
                  <a:pt x="7614013" y="3027334"/>
                </a:moveTo>
                <a:lnTo>
                  <a:pt x="7724838" y="3027334"/>
                </a:lnTo>
                <a:lnTo>
                  <a:pt x="7724838" y="3138159"/>
                </a:lnTo>
                <a:lnTo>
                  <a:pt x="7614013" y="3138159"/>
                </a:lnTo>
                <a:close/>
                <a:moveTo>
                  <a:pt x="6563205" y="3027334"/>
                </a:moveTo>
                <a:lnTo>
                  <a:pt x="6674030" y="3027334"/>
                </a:lnTo>
                <a:lnTo>
                  <a:pt x="6674030" y="3138159"/>
                </a:lnTo>
                <a:lnTo>
                  <a:pt x="6563205" y="3138159"/>
                </a:lnTo>
                <a:close/>
                <a:moveTo>
                  <a:pt x="5512400" y="3027334"/>
                </a:moveTo>
                <a:lnTo>
                  <a:pt x="5623225" y="3027334"/>
                </a:lnTo>
                <a:lnTo>
                  <a:pt x="5623225" y="3138159"/>
                </a:lnTo>
                <a:lnTo>
                  <a:pt x="5512400" y="3138159"/>
                </a:lnTo>
                <a:close/>
                <a:moveTo>
                  <a:pt x="4461592" y="3027334"/>
                </a:moveTo>
                <a:lnTo>
                  <a:pt x="4572417" y="3027334"/>
                </a:lnTo>
                <a:lnTo>
                  <a:pt x="4572417" y="3138159"/>
                </a:lnTo>
                <a:lnTo>
                  <a:pt x="4461592" y="3138159"/>
                </a:lnTo>
                <a:close/>
                <a:moveTo>
                  <a:pt x="3410790" y="3027334"/>
                </a:moveTo>
                <a:lnTo>
                  <a:pt x="3521616" y="3027334"/>
                </a:lnTo>
                <a:lnTo>
                  <a:pt x="3521616" y="3138159"/>
                </a:lnTo>
                <a:lnTo>
                  <a:pt x="3410790" y="3138159"/>
                </a:lnTo>
                <a:close/>
                <a:moveTo>
                  <a:pt x="2359982" y="3027334"/>
                </a:moveTo>
                <a:lnTo>
                  <a:pt x="2470807" y="3027334"/>
                </a:lnTo>
                <a:lnTo>
                  <a:pt x="2470807" y="3138159"/>
                </a:lnTo>
                <a:lnTo>
                  <a:pt x="2359982" y="3138159"/>
                </a:lnTo>
                <a:close/>
                <a:moveTo>
                  <a:pt x="1309173" y="3027334"/>
                </a:moveTo>
                <a:lnTo>
                  <a:pt x="1419997" y="3027334"/>
                </a:lnTo>
                <a:lnTo>
                  <a:pt x="1419997" y="3138159"/>
                </a:lnTo>
                <a:lnTo>
                  <a:pt x="1309173" y="3138159"/>
                </a:lnTo>
                <a:close/>
                <a:moveTo>
                  <a:pt x="258365" y="3027334"/>
                </a:moveTo>
                <a:lnTo>
                  <a:pt x="369190" y="3027334"/>
                </a:lnTo>
                <a:lnTo>
                  <a:pt x="369190" y="3138159"/>
                </a:lnTo>
                <a:lnTo>
                  <a:pt x="258365" y="3138159"/>
                </a:lnTo>
                <a:close/>
                <a:moveTo>
                  <a:pt x="10794114" y="2610895"/>
                </a:moveTo>
                <a:lnTo>
                  <a:pt x="10323174" y="3081834"/>
                </a:lnTo>
                <a:lnTo>
                  <a:pt x="10792548" y="3551209"/>
                </a:lnTo>
                <a:lnTo>
                  <a:pt x="10852239" y="3551209"/>
                </a:lnTo>
                <a:lnTo>
                  <a:pt x="11321612" y="3081835"/>
                </a:lnTo>
                <a:lnTo>
                  <a:pt x="10850672" y="2610895"/>
                </a:lnTo>
                <a:close/>
                <a:moveTo>
                  <a:pt x="9743434" y="2610895"/>
                </a:moveTo>
                <a:lnTo>
                  <a:pt x="9272494" y="3081834"/>
                </a:lnTo>
                <a:lnTo>
                  <a:pt x="9741869" y="3551209"/>
                </a:lnTo>
                <a:lnTo>
                  <a:pt x="9801555" y="3551209"/>
                </a:lnTo>
                <a:lnTo>
                  <a:pt x="10270931" y="3081833"/>
                </a:lnTo>
                <a:lnTo>
                  <a:pt x="9799992" y="2610895"/>
                </a:lnTo>
                <a:close/>
                <a:moveTo>
                  <a:pt x="8692754" y="2610895"/>
                </a:moveTo>
                <a:lnTo>
                  <a:pt x="8221811" y="3081837"/>
                </a:lnTo>
                <a:lnTo>
                  <a:pt x="8691183" y="3551209"/>
                </a:lnTo>
                <a:lnTo>
                  <a:pt x="8750876" y="3551209"/>
                </a:lnTo>
                <a:lnTo>
                  <a:pt x="9220250" y="3081835"/>
                </a:lnTo>
                <a:lnTo>
                  <a:pt x="8749310" y="2610895"/>
                </a:lnTo>
                <a:close/>
                <a:moveTo>
                  <a:pt x="7642070" y="2610895"/>
                </a:moveTo>
                <a:lnTo>
                  <a:pt x="7171131" y="3081835"/>
                </a:lnTo>
                <a:lnTo>
                  <a:pt x="7640505" y="3551209"/>
                </a:lnTo>
                <a:lnTo>
                  <a:pt x="7700194" y="3551209"/>
                </a:lnTo>
                <a:lnTo>
                  <a:pt x="8169567" y="3081836"/>
                </a:lnTo>
                <a:lnTo>
                  <a:pt x="7698625" y="2610895"/>
                </a:lnTo>
                <a:close/>
                <a:moveTo>
                  <a:pt x="6591389" y="2610895"/>
                </a:moveTo>
                <a:lnTo>
                  <a:pt x="6120448" y="3081836"/>
                </a:lnTo>
                <a:lnTo>
                  <a:pt x="6589820" y="3551209"/>
                </a:lnTo>
                <a:lnTo>
                  <a:pt x="6649514" y="3551209"/>
                </a:lnTo>
                <a:lnTo>
                  <a:pt x="7118887" y="3081836"/>
                </a:lnTo>
                <a:lnTo>
                  <a:pt x="6647947" y="2610895"/>
                </a:lnTo>
                <a:close/>
                <a:moveTo>
                  <a:pt x="5540722" y="2610895"/>
                </a:moveTo>
                <a:lnTo>
                  <a:pt x="5069790" y="3081837"/>
                </a:lnTo>
                <a:lnTo>
                  <a:pt x="5539152" y="3551209"/>
                </a:lnTo>
                <a:lnTo>
                  <a:pt x="5598843" y="3551209"/>
                </a:lnTo>
                <a:lnTo>
                  <a:pt x="6068204" y="3081836"/>
                </a:lnTo>
                <a:lnTo>
                  <a:pt x="5597274" y="2610895"/>
                </a:lnTo>
                <a:close/>
                <a:moveTo>
                  <a:pt x="4490039" y="2610895"/>
                </a:moveTo>
                <a:lnTo>
                  <a:pt x="4019108" y="3081837"/>
                </a:lnTo>
                <a:lnTo>
                  <a:pt x="4488467" y="3551209"/>
                </a:lnTo>
                <a:lnTo>
                  <a:pt x="4548162" y="3551209"/>
                </a:lnTo>
                <a:lnTo>
                  <a:pt x="5017539" y="3081837"/>
                </a:lnTo>
                <a:lnTo>
                  <a:pt x="4546591" y="2610895"/>
                </a:lnTo>
                <a:close/>
                <a:moveTo>
                  <a:pt x="3439377" y="2610895"/>
                </a:moveTo>
                <a:lnTo>
                  <a:pt x="2968431" y="3081838"/>
                </a:lnTo>
                <a:lnTo>
                  <a:pt x="3437805" y="3551209"/>
                </a:lnTo>
                <a:lnTo>
                  <a:pt x="3497502" y="3551209"/>
                </a:lnTo>
                <a:lnTo>
                  <a:pt x="3966864" y="3081837"/>
                </a:lnTo>
                <a:lnTo>
                  <a:pt x="3495931" y="2610895"/>
                </a:lnTo>
                <a:close/>
                <a:moveTo>
                  <a:pt x="2388695" y="2610895"/>
                </a:moveTo>
                <a:lnTo>
                  <a:pt x="1917746" y="3081837"/>
                </a:lnTo>
                <a:lnTo>
                  <a:pt x="2387125" y="3551209"/>
                </a:lnTo>
                <a:lnTo>
                  <a:pt x="2446819" y="3551209"/>
                </a:lnTo>
                <a:lnTo>
                  <a:pt x="2916188" y="3081838"/>
                </a:lnTo>
                <a:lnTo>
                  <a:pt x="2445246" y="2610895"/>
                </a:lnTo>
                <a:close/>
                <a:moveTo>
                  <a:pt x="1338007" y="2610895"/>
                </a:moveTo>
                <a:lnTo>
                  <a:pt x="867066" y="3081838"/>
                </a:lnTo>
                <a:lnTo>
                  <a:pt x="1336436" y="3551209"/>
                </a:lnTo>
                <a:lnTo>
                  <a:pt x="1396132" y="3551209"/>
                </a:lnTo>
                <a:lnTo>
                  <a:pt x="1865502" y="3081837"/>
                </a:lnTo>
                <a:lnTo>
                  <a:pt x="1394561" y="2610895"/>
                </a:lnTo>
                <a:close/>
                <a:moveTo>
                  <a:pt x="11291841" y="2500070"/>
                </a:moveTo>
                <a:lnTo>
                  <a:pt x="11402666" y="2500070"/>
                </a:lnTo>
                <a:lnTo>
                  <a:pt x="11402666" y="2610895"/>
                </a:lnTo>
                <a:lnTo>
                  <a:pt x="11291841" y="2610895"/>
                </a:lnTo>
                <a:close/>
                <a:moveTo>
                  <a:pt x="10241033" y="2500070"/>
                </a:moveTo>
                <a:lnTo>
                  <a:pt x="10351858" y="2500070"/>
                </a:lnTo>
                <a:lnTo>
                  <a:pt x="10351858" y="2610895"/>
                </a:lnTo>
                <a:lnTo>
                  <a:pt x="10241033" y="2610895"/>
                </a:lnTo>
                <a:close/>
                <a:moveTo>
                  <a:pt x="9190225" y="2500070"/>
                </a:moveTo>
                <a:lnTo>
                  <a:pt x="9301050" y="2500070"/>
                </a:lnTo>
                <a:lnTo>
                  <a:pt x="9301050" y="2610895"/>
                </a:lnTo>
                <a:lnTo>
                  <a:pt x="9190225" y="2610895"/>
                </a:lnTo>
                <a:close/>
                <a:moveTo>
                  <a:pt x="8139417" y="2500070"/>
                </a:moveTo>
                <a:lnTo>
                  <a:pt x="8250242" y="2500070"/>
                </a:lnTo>
                <a:lnTo>
                  <a:pt x="8250242" y="2610895"/>
                </a:lnTo>
                <a:lnTo>
                  <a:pt x="8139417" y="2610895"/>
                </a:lnTo>
                <a:close/>
                <a:moveTo>
                  <a:pt x="7088609" y="2500070"/>
                </a:moveTo>
                <a:lnTo>
                  <a:pt x="7199434" y="2500070"/>
                </a:lnTo>
                <a:lnTo>
                  <a:pt x="7199434" y="2610895"/>
                </a:lnTo>
                <a:lnTo>
                  <a:pt x="7088609" y="2610895"/>
                </a:lnTo>
                <a:close/>
                <a:moveTo>
                  <a:pt x="6037801" y="2500070"/>
                </a:moveTo>
                <a:lnTo>
                  <a:pt x="6148626" y="2500070"/>
                </a:lnTo>
                <a:lnTo>
                  <a:pt x="6148626" y="2610895"/>
                </a:lnTo>
                <a:lnTo>
                  <a:pt x="6037801" y="2610895"/>
                </a:lnTo>
                <a:close/>
                <a:moveTo>
                  <a:pt x="4987000" y="2500070"/>
                </a:moveTo>
                <a:lnTo>
                  <a:pt x="5097829" y="2500070"/>
                </a:lnTo>
                <a:lnTo>
                  <a:pt x="5097829" y="2610895"/>
                </a:lnTo>
                <a:lnTo>
                  <a:pt x="4987000" y="2610895"/>
                </a:lnTo>
                <a:close/>
                <a:moveTo>
                  <a:pt x="3936200" y="2500070"/>
                </a:moveTo>
                <a:lnTo>
                  <a:pt x="4047024" y="2500070"/>
                </a:lnTo>
                <a:lnTo>
                  <a:pt x="4047024" y="2610895"/>
                </a:lnTo>
                <a:lnTo>
                  <a:pt x="3936200" y="2610895"/>
                </a:lnTo>
                <a:close/>
                <a:moveTo>
                  <a:pt x="2885393" y="2500070"/>
                </a:moveTo>
                <a:lnTo>
                  <a:pt x="2996218" y="2500070"/>
                </a:lnTo>
                <a:lnTo>
                  <a:pt x="2996218" y="2610895"/>
                </a:lnTo>
                <a:lnTo>
                  <a:pt x="2885393" y="2610895"/>
                </a:lnTo>
                <a:close/>
                <a:moveTo>
                  <a:pt x="1834583" y="2500070"/>
                </a:moveTo>
                <a:lnTo>
                  <a:pt x="1945408" y="2500070"/>
                </a:lnTo>
                <a:lnTo>
                  <a:pt x="1945408" y="2610895"/>
                </a:lnTo>
                <a:lnTo>
                  <a:pt x="1834583" y="2610895"/>
                </a:lnTo>
                <a:close/>
                <a:moveTo>
                  <a:pt x="783777" y="2500070"/>
                </a:moveTo>
                <a:lnTo>
                  <a:pt x="894602" y="2500070"/>
                </a:lnTo>
                <a:lnTo>
                  <a:pt x="894602" y="2610895"/>
                </a:lnTo>
                <a:lnTo>
                  <a:pt x="783777" y="2610895"/>
                </a:lnTo>
                <a:close/>
                <a:moveTo>
                  <a:pt x="1891623" y="2057291"/>
                </a:moveTo>
                <a:lnTo>
                  <a:pt x="1420005" y="2528898"/>
                </a:lnTo>
                <a:lnTo>
                  <a:pt x="1420005" y="2584095"/>
                </a:lnTo>
                <a:lnTo>
                  <a:pt x="1891624" y="3055715"/>
                </a:lnTo>
                <a:lnTo>
                  <a:pt x="2359991" y="2587356"/>
                </a:lnTo>
                <a:lnTo>
                  <a:pt x="2359991" y="2525640"/>
                </a:lnTo>
                <a:close/>
                <a:moveTo>
                  <a:pt x="2942310" y="2057291"/>
                </a:moveTo>
                <a:lnTo>
                  <a:pt x="2470816" y="2528774"/>
                </a:lnTo>
                <a:lnTo>
                  <a:pt x="2470816" y="2584221"/>
                </a:lnTo>
                <a:lnTo>
                  <a:pt x="2942310" y="3055716"/>
                </a:lnTo>
                <a:lnTo>
                  <a:pt x="3410799" y="2587229"/>
                </a:lnTo>
                <a:lnTo>
                  <a:pt x="3410799" y="2525765"/>
                </a:lnTo>
                <a:close/>
                <a:moveTo>
                  <a:pt x="3992986" y="2057290"/>
                </a:moveTo>
                <a:lnTo>
                  <a:pt x="3521627" y="2528649"/>
                </a:lnTo>
                <a:lnTo>
                  <a:pt x="3521627" y="2584345"/>
                </a:lnTo>
                <a:lnTo>
                  <a:pt x="3992986" y="3055715"/>
                </a:lnTo>
                <a:lnTo>
                  <a:pt x="4461596" y="2587094"/>
                </a:lnTo>
                <a:lnTo>
                  <a:pt x="4461596" y="2525899"/>
                </a:lnTo>
                <a:close/>
                <a:moveTo>
                  <a:pt x="840944" y="2057289"/>
                </a:moveTo>
                <a:lnTo>
                  <a:pt x="369198" y="2529024"/>
                </a:lnTo>
                <a:lnTo>
                  <a:pt x="369198" y="2583969"/>
                </a:lnTo>
                <a:lnTo>
                  <a:pt x="840944" y="3055716"/>
                </a:lnTo>
                <a:lnTo>
                  <a:pt x="1309180" y="2587479"/>
                </a:lnTo>
                <a:lnTo>
                  <a:pt x="1309180" y="2525514"/>
                </a:lnTo>
                <a:close/>
                <a:moveTo>
                  <a:pt x="7145007" y="2057289"/>
                </a:moveTo>
                <a:lnTo>
                  <a:pt x="6674030" y="2528255"/>
                </a:lnTo>
                <a:lnTo>
                  <a:pt x="6674030" y="2584733"/>
                </a:lnTo>
                <a:lnTo>
                  <a:pt x="7145010" y="3055713"/>
                </a:lnTo>
                <a:lnTo>
                  <a:pt x="7614013" y="2586710"/>
                </a:lnTo>
                <a:lnTo>
                  <a:pt x="7614013" y="2526283"/>
                </a:lnTo>
                <a:close/>
                <a:moveTo>
                  <a:pt x="5043664" y="2057289"/>
                </a:moveTo>
                <a:lnTo>
                  <a:pt x="4572421" y="2528513"/>
                </a:lnTo>
                <a:lnTo>
                  <a:pt x="4572421" y="2584480"/>
                </a:lnTo>
                <a:lnTo>
                  <a:pt x="5043664" y="3055715"/>
                </a:lnTo>
                <a:lnTo>
                  <a:pt x="5512404" y="2586968"/>
                </a:lnTo>
                <a:lnTo>
                  <a:pt x="5512404" y="2526024"/>
                </a:lnTo>
                <a:close/>
                <a:moveTo>
                  <a:pt x="10297053" y="2057288"/>
                </a:moveTo>
                <a:lnTo>
                  <a:pt x="9826454" y="2527875"/>
                </a:lnTo>
                <a:lnTo>
                  <a:pt x="9826454" y="2585115"/>
                </a:lnTo>
                <a:lnTo>
                  <a:pt x="10297052" y="3055713"/>
                </a:lnTo>
                <a:lnTo>
                  <a:pt x="10766437" y="2586328"/>
                </a:lnTo>
                <a:lnTo>
                  <a:pt x="10766437" y="2526660"/>
                </a:lnTo>
                <a:close/>
                <a:moveTo>
                  <a:pt x="9246373" y="2057288"/>
                </a:moveTo>
                <a:lnTo>
                  <a:pt x="8775646" y="2528002"/>
                </a:lnTo>
                <a:lnTo>
                  <a:pt x="8775646" y="2584986"/>
                </a:lnTo>
                <a:lnTo>
                  <a:pt x="9246373" y="3055713"/>
                </a:lnTo>
                <a:lnTo>
                  <a:pt x="9715629" y="2586457"/>
                </a:lnTo>
                <a:lnTo>
                  <a:pt x="9715629" y="2526532"/>
                </a:lnTo>
                <a:close/>
                <a:moveTo>
                  <a:pt x="8195690" y="2057288"/>
                </a:moveTo>
                <a:lnTo>
                  <a:pt x="7724838" y="2528128"/>
                </a:lnTo>
                <a:lnTo>
                  <a:pt x="7724838" y="2584864"/>
                </a:lnTo>
                <a:lnTo>
                  <a:pt x="8195689" y="3055714"/>
                </a:lnTo>
                <a:lnTo>
                  <a:pt x="8664821" y="2586582"/>
                </a:lnTo>
                <a:lnTo>
                  <a:pt x="8664821" y="2526406"/>
                </a:lnTo>
                <a:close/>
                <a:moveTo>
                  <a:pt x="6094328" y="2057287"/>
                </a:moveTo>
                <a:lnTo>
                  <a:pt x="5623228" y="2528386"/>
                </a:lnTo>
                <a:lnTo>
                  <a:pt x="5623228" y="2584606"/>
                </a:lnTo>
                <a:lnTo>
                  <a:pt x="6094325" y="3055714"/>
                </a:lnTo>
                <a:lnTo>
                  <a:pt x="6563205" y="2586835"/>
                </a:lnTo>
                <a:lnTo>
                  <a:pt x="6563205" y="2526153"/>
                </a:lnTo>
                <a:close/>
                <a:moveTo>
                  <a:pt x="11347736" y="2057286"/>
                </a:moveTo>
                <a:lnTo>
                  <a:pt x="10877262" y="2527747"/>
                </a:lnTo>
                <a:lnTo>
                  <a:pt x="10877262" y="2585241"/>
                </a:lnTo>
                <a:lnTo>
                  <a:pt x="11347734" y="3055713"/>
                </a:lnTo>
                <a:lnTo>
                  <a:pt x="11817249" y="2586199"/>
                </a:lnTo>
                <a:lnTo>
                  <a:pt x="11817249" y="2526787"/>
                </a:lnTo>
                <a:close/>
                <a:moveTo>
                  <a:pt x="258363" y="1973449"/>
                </a:moveTo>
                <a:lnTo>
                  <a:pt x="369188" y="1973449"/>
                </a:lnTo>
                <a:lnTo>
                  <a:pt x="369188" y="2084274"/>
                </a:lnTo>
                <a:lnTo>
                  <a:pt x="258363" y="2084274"/>
                </a:lnTo>
                <a:close/>
                <a:moveTo>
                  <a:pt x="2359980" y="1973449"/>
                </a:moveTo>
                <a:lnTo>
                  <a:pt x="2470805" y="1973449"/>
                </a:lnTo>
                <a:lnTo>
                  <a:pt x="2470805" y="2084274"/>
                </a:lnTo>
                <a:lnTo>
                  <a:pt x="2359980" y="2084274"/>
                </a:lnTo>
                <a:close/>
                <a:moveTo>
                  <a:pt x="1309171" y="1973449"/>
                </a:moveTo>
                <a:lnTo>
                  <a:pt x="1419995" y="1973449"/>
                </a:lnTo>
                <a:lnTo>
                  <a:pt x="1419995" y="2084274"/>
                </a:lnTo>
                <a:lnTo>
                  <a:pt x="1309171" y="2084274"/>
                </a:lnTo>
                <a:close/>
                <a:moveTo>
                  <a:pt x="4461591" y="1973448"/>
                </a:moveTo>
                <a:lnTo>
                  <a:pt x="4572416" y="1973448"/>
                </a:lnTo>
                <a:lnTo>
                  <a:pt x="4572416" y="2084273"/>
                </a:lnTo>
                <a:lnTo>
                  <a:pt x="4461591" y="2084273"/>
                </a:lnTo>
                <a:close/>
                <a:moveTo>
                  <a:pt x="3410788" y="1973448"/>
                </a:moveTo>
                <a:lnTo>
                  <a:pt x="3521614" y="1973448"/>
                </a:lnTo>
                <a:lnTo>
                  <a:pt x="3521614" y="2084273"/>
                </a:lnTo>
                <a:lnTo>
                  <a:pt x="3410788" y="2084273"/>
                </a:lnTo>
                <a:close/>
                <a:moveTo>
                  <a:pt x="6563205" y="1973448"/>
                </a:moveTo>
                <a:lnTo>
                  <a:pt x="6674030" y="1973448"/>
                </a:lnTo>
                <a:lnTo>
                  <a:pt x="6674030" y="2084273"/>
                </a:lnTo>
                <a:lnTo>
                  <a:pt x="6563205" y="2084273"/>
                </a:lnTo>
                <a:close/>
                <a:moveTo>
                  <a:pt x="5512399" y="1973448"/>
                </a:moveTo>
                <a:lnTo>
                  <a:pt x="5623224" y="1973448"/>
                </a:lnTo>
                <a:lnTo>
                  <a:pt x="5623224" y="2084273"/>
                </a:lnTo>
                <a:lnTo>
                  <a:pt x="5512399" y="2084273"/>
                </a:lnTo>
                <a:close/>
                <a:moveTo>
                  <a:pt x="7614013" y="1973448"/>
                </a:moveTo>
                <a:lnTo>
                  <a:pt x="7724838" y="1973448"/>
                </a:lnTo>
                <a:lnTo>
                  <a:pt x="7724838" y="2084273"/>
                </a:lnTo>
                <a:lnTo>
                  <a:pt x="7614013" y="2084273"/>
                </a:lnTo>
                <a:close/>
                <a:moveTo>
                  <a:pt x="9715629" y="1973448"/>
                </a:moveTo>
                <a:lnTo>
                  <a:pt x="9826454" y="1973448"/>
                </a:lnTo>
                <a:lnTo>
                  <a:pt x="9826454" y="2084273"/>
                </a:lnTo>
                <a:lnTo>
                  <a:pt x="9715629" y="2084273"/>
                </a:lnTo>
                <a:close/>
                <a:moveTo>
                  <a:pt x="8664821" y="1973448"/>
                </a:moveTo>
                <a:lnTo>
                  <a:pt x="8775646" y="1973448"/>
                </a:lnTo>
                <a:lnTo>
                  <a:pt x="8775646" y="2084273"/>
                </a:lnTo>
                <a:lnTo>
                  <a:pt x="8664821" y="2084273"/>
                </a:lnTo>
                <a:close/>
                <a:moveTo>
                  <a:pt x="11817249" y="1973448"/>
                </a:moveTo>
                <a:lnTo>
                  <a:pt x="11928074" y="1973448"/>
                </a:lnTo>
                <a:lnTo>
                  <a:pt x="11928074" y="2084273"/>
                </a:lnTo>
                <a:lnTo>
                  <a:pt x="11817249" y="2084273"/>
                </a:lnTo>
                <a:close/>
                <a:moveTo>
                  <a:pt x="10766437" y="1973448"/>
                </a:moveTo>
                <a:lnTo>
                  <a:pt x="10877262" y="1973448"/>
                </a:lnTo>
                <a:lnTo>
                  <a:pt x="10877262" y="2084273"/>
                </a:lnTo>
                <a:lnTo>
                  <a:pt x="10766437" y="2084273"/>
                </a:lnTo>
                <a:close/>
                <a:moveTo>
                  <a:pt x="3441643" y="1557959"/>
                </a:moveTo>
                <a:lnTo>
                  <a:pt x="2968431" y="2031169"/>
                </a:lnTo>
                <a:lnTo>
                  <a:pt x="3437348" y="2500070"/>
                </a:lnTo>
                <a:lnTo>
                  <a:pt x="3497959" y="2500070"/>
                </a:lnTo>
                <a:lnTo>
                  <a:pt x="3966865" y="2031168"/>
                </a:lnTo>
                <a:lnTo>
                  <a:pt x="3493665" y="1557959"/>
                </a:lnTo>
                <a:close/>
                <a:moveTo>
                  <a:pt x="2390961" y="1557959"/>
                </a:moveTo>
                <a:lnTo>
                  <a:pt x="1917745" y="2031169"/>
                </a:lnTo>
                <a:lnTo>
                  <a:pt x="2386665" y="2500070"/>
                </a:lnTo>
                <a:lnTo>
                  <a:pt x="2447277" y="2500070"/>
                </a:lnTo>
                <a:lnTo>
                  <a:pt x="2916189" y="2031169"/>
                </a:lnTo>
                <a:lnTo>
                  <a:pt x="2442980" y="1557959"/>
                </a:lnTo>
                <a:close/>
                <a:moveTo>
                  <a:pt x="1340273" y="1557959"/>
                </a:moveTo>
                <a:lnTo>
                  <a:pt x="867066" y="2031167"/>
                </a:lnTo>
                <a:lnTo>
                  <a:pt x="1335980" y="2500070"/>
                </a:lnTo>
                <a:lnTo>
                  <a:pt x="1396589" y="2500070"/>
                </a:lnTo>
                <a:lnTo>
                  <a:pt x="1865501" y="2031169"/>
                </a:lnTo>
                <a:lnTo>
                  <a:pt x="1392293" y="1557959"/>
                </a:lnTo>
                <a:close/>
                <a:moveTo>
                  <a:pt x="5542986" y="1557958"/>
                </a:moveTo>
                <a:lnTo>
                  <a:pt x="5069790" y="2031167"/>
                </a:lnTo>
                <a:lnTo>
                  <a:pt x="5538694" y="2500070"/>
                </a:lnTo>
                <a:lnTo>
                  <a:pt x="5599302" y="2500070"/>
                </a:lnTo>
                <a:lnTo>
                  <a:pt x="6068206" y="2031166"/>
                </a:lnTo>
                <a:lnTo>
                  <a:pt x="5595011" y="1557958"/>
                </a:lnTo>
                <a:close/>
                <a:moveTo>
                  <a:pt x="4492305" y="1557958"/>
                </a:moveTo>
                <a:lnTo>
                  <a:pt x="4019109" y="2031168"/>
                </a:lnTo>
                <a:lnTo>
                  <a:pt x="4488010" y="2500070"/>
                </a:lnTo>
                <a:lnTo>
                  <a:pt x="4548620" y="2500070"/>
                </a:lnTo>
                <a:lnTo>
                  <a:pt x="5017539" y="2031167"/>
                </a:lnTo>
                <a:lnTo>
                  <a:pt x="4544326" y="1557958"/>
                </a:lnTo>
                <a:close/>
                <a:moveTo>
                  <a:pt x="7644337" y="1557958"/>
                </a:moveTo>
                <a:lnTo>
                  <a:pt x="7171129" y="2031167"/>
                </a:lnTo>
                <a:lnTo>
                  <a:pt x="7640044" y="2500070"/>
                </a:lnTo>
                <a:lnTo>
                  <a:pt x="7700653" y="2500070"/>
                </a:lnTo>
                <a:lnTo>
                  <a:pt x="8169569" y="2031167"/>
                </a:lnTo>
                <a:lnTo>
                  <a:pt x="7696361" y="1557958"/>
                </a:lnTo>
                <a:close/>
                <a:moveTo>
                  <a:pt x="6593656" y="1557958"/>
                </a:moveTo>
                <a:lnTo>
                  <a:pt x="6120450" y="2031165"/>
                </a:lnTo>
                <a:lnTo>
                  <a:pt x="6589366" y="2500070"/>
                </a:lnTo>
                <a:lnTo>
                  <a:pt x="6649970" y="2500070"/>
                </a:lnTo>
                <a:lnTo>
                  <a:pt x="7118885" y="2031167"/>
                </a:lnTo>
                <a:lnTo>
                  <a:pt x="6645676" y="1557958"/>
                </a:lnTo>
                <a:close/>
                <a:moveTo>
                  <a:pt x="9745703" y="1557958"/>
                </a:moveTo>
                <a:lnTo>
                  <a:pt x="9272494" y="2031167"/>
                </a:lnTo>
                <a:lnTo>
                  <a:pt x="9741408" y="2500070"/>
                </a:lnTo>
                <a:lnTo>
                  <a:pt x="9802016" y="2500070"/>
                </a:lnTo>
                <a:lnTo>
                  <a:pt x="10270931" y="2031167"/>
                </a:lnTo>
                <a:lnTo>
                  <a:pt x="9797723" y="1557958"/>
                </a:lnTo>
                <a:close/>
                <a:moveTo>
                  <a:pt x="8695019" y="1557958"/>
                </a:moveTo>
                <a:lnTo>
                  <a:pt x="8221812" y="2031166"/>
                </a:lnTo>
                <a:lnTo>
                  <a:pt x="8690730" y="2500070"/>
                </a:lnTo>
                <a:lnTo>
                  <a:pt x="8751334" y="2500070"/>
                </a:lnTo>
                <a:lnTo>
                  <a:pt x="9220250" y="2031166"/>
                </a:lnTo>
                <a:lnTo>
                  <a:pt x="8747043" y="1557958"/>
                </a:lnTo>
                <a:close/>
                <a:moveTo>
                  <a:pt x="10796383" y="1557958"/>
                </a:moveTo>
                <a:lnTo>
                  <a:pt x="10323175" y="2031166"/>
                </a:lnTo>
                <a:lnTo>
                  <a:pt x="10792091" y="2500070"/>
                </a:lnTo>
                <a:lnTo>
                  <a:pt x="10852696" y="2500070"/>
                </a:lnTo>
                <a:lnTo>
                  <a:pt x="11321614" y="2031164"/>
                </a:lnTo>
                <a:lnTo>
                  <a:pt x="10848409" y="1557958"/>
                </a:lnTo>
                <a:close/>
                <a:moveTo>
                  <a:pt x="783781" y="1447135"/>
                </a:moveTo>
                <a:lnTo>
                  <a:pt x="894606" y="1447135"/>
                </a:lnTo>
                <a:lnTo>
                  <a:pt x="894606" y="1557959"/>
                </a:lnTo>
                <a:lnTo>
                  <a:pt x="783781" y="1557959"/>
                </a:lnTo>
                <a:close/>
                <a:moveTo>
                  <a:pt x="1834586" y="1447134"/>
                </a:moveTo>
                <a:lnTo>
                  <a:pt x="1945411" y="1447134"/>
                </a:lnTo>
                <a:lnTo>
                  <a:pt x="1945411" y="1557959"/>
                </a:lnTo>
                <a:lnTo>
                  <a:pt x="1834586" y="1557959"/>
                </a:lnTo>
                <a:close/>
                <a:moveTo>
                  <a:pt x="4987002" y="1447134"/>
                </a:moveTo>
                <a:lnTo>
                  <a:pt x="5097832" y="1447134"/>
                </a:lnTo>
                <a:lnTo>
                  <a:pt x="5097832" y="1557958"/>
                </a:lnTo>
                <a:lnTo>
                  <a:pt x="4987002" y="1557958"/>
                </a:lnTo>
                <a:close/>
                <a:moveTo>
                  <a:pt x="3936204" y="1447134"/>
                </a:moveTo>
                <a:lnTo>
                  <a:pt x="4047028" y="1447134"/>
                </a:lnTo>
                <a:lnTo>
                  <a:pt x="4047028" y="1557959"/>
                </a:lnTo>
                <a:lnTo>
                  <a:pt x="3936204" y="1557959"/>
                </a:lnTo>
                <a:close/>
                <a:moveTo>
                  <a:pt x="2885398" y="1447134"/>
                </a:moveTo>
                <a:lnTo>
                  <a:pt x="2996224" y="1447134"/>
                </a:lnTo>
                <a:lnTo>
                  <a:pt x="2996224" y="1557959"/>
                </a:lnTo>
                <a:lnTo>
                  <a:pt x="2885398" y="1557959"/>
                </a:lnTo>
                <a:close/>
                <a:moveTo>
                  <a:pt x="6037801" y="1447133"/>
                </a:moveTo>
                <a:lnTo>
                  <a:pt x="6148626" y="1447133"/>
                </a:lnTo>
                <a:lnTo>
                  <a:pt x="6148626" y="1557958"/>
                </a:lnTo>
                <a:lnTo>
                  <a:pt x="6037801" y="1557958"/>
                </a:lnTo>
                <a:close/>
                <a:moveTo>
                  <a:pt x="9190225" y="1447133"/>
                </a:moveTo>
                <a:lnTo>
                  <a:pt x="9301050" y="1447133"/>
                </a:lnTo>
                <a:lnTo>
                  <a:pt x="9301050" y="1557958"/>
                </a:lnTo>
                <a:lnTo>
                  <a:pt x="9190225" y="1557958"/>
                </a:lnTo>
                <a:close/>
                <a:moveTo>
                  <a:pt x="8139417" y="1447133"/>
                </a:moveTo>
                <a:lnTo>
                  <a:pt x="8250242" y="1447133"/>
                </a:lnTo>
                <a:lnTo>
                  <a:pt x="8250242" y="1557958"/>
                </a:lnTo>
                <a:lnTo>
                  <a:pt x="8139417" y="1557958"/>
                </a:lnTo>
                <a:close/>
                <a:moveTo>
                  <a:pt x="7088609" y="1447133"/>
                </a:moveTo>
                <a:lnTo>
                  <a:pt x="7199434" y="1447133"/>
                </a:lnTo>
                <a:lnTo>
                  <a:pt x="7199434" y="1557958"/>
                </a:lnTo>
                <a:lnTo>
                  <a:pt x="7088609" y="1557958"/>
                </a:lnTo>
                <a:close/>
                <a:moveTo>
                  <a:pt x="10241033" y="1447133"/>
                </a:moveTo>
                <a:lnTo>
                  <a:pt x="10351858" y="1447133"/>
                </a:lnTo>
                <a:lnTo>
                  <a:pt x="10351858" y="1557957"/>
                </a:lnTo>
                <a:lnTo>
                  <a:pt x="10241033" y="1557957"/>
                </a:lnTo>
                <a:close/>
                <a:moveTo>
                  <a:pt x="11291841" y="1447133"/>
                </a:moveTo>
                <a:lnTo>
                  <a:pt x="11402666" y="1447133"/>
                </a:lnTo>
                <a:lnTo>
                  <a:pt x="11402666" y="1557957"/>
                </a:lnTo>
                <a:lnTo>
                  <a:pt x="11291841" y="1557957"/>
                </a:lnTo>
                <a:close/>
                <a:moveTo>
                  <a:pt x="2942310" y="1006607"/>
                </a:moveTo>
                <a:lnTo>
                  <a:pt x="2470820" y="1478100"/>
                </a:lnTo>
                <a:lnTo>
                  <a:pt x="2470820" y="1533556"/>
                </a:lnTo>
                <a:lnTo>
                  <a:pt x="2942310" y="2005047"/>
                </a:lnTo>
                <a:lnTo>
                  <a:pt x="3410804" y="1536556"/>
                </a:lnTo>
                <a:lnTo>
                  <a:pt x="3410804" y="1475099"/>
                </a:lnTo>
                <a:close/>
                <a:moveTo>
                  <a:pt x="1891623" y="1006607"/>
                </a:moveTo>
                <a:lnTo>
                  <a:pt x="1420008" y="1478224"/>
                </a:lnTo>
                <a:lnTo>
                  <a:pt x="1420008" y="1533431"/>
                </a:lnTo>
                <a:lnTo>
                  <a:pt x="1891623" y="2005047"/>
                </a:lnTo>
                <a:lnTo>
                  <a:pt x="2359996" y="1536681"/>
                </a:lnTo>
                <a:lnTo>
                  <a:pt x="2359996" y="1474975"/>
                </a:lnTo>
                <a:close/>
                <a:moveTo>
                  <a:pt x="840943" y="1006607"/>
                </a:moveTo>
                <a:lnTo>
                  <a:pt x="369202" y="1478351"/>
                </a:lnTo>
                <a:lnTo>
                  <a:pt x="369202" y="1533303"/>
                </a:lnTo>
                <a:lnTo>
                  <a:pt x="840944" y="2005046"/>
                </a:lnTo>
                <a:lnTo>
                  <a:pt x="1309184" y="1536806"/>
                </a:lnTo>
                <a:lnTo>
                  <a:pt x="1309184" y="1474850"/>
                </a:lnTo>
                <a:close/>
                <a:moveTo>
                  <a:pt x="3992987" y="1006606"/>
                </a:moveTo>
                <a:lnTo>
                  <a:pt x="3521631" y="1477974"/>
                </a:lnTo>
                <a:lnTo>
                  <a:pt x="3521631" y="1533680"/>
                </a:lnTo>
                <a:lnTo>
                  <a:pt x="3992986" y="2005046"/>
                </a:lnTo>
                <a:lnTo>
                  <a:pt x="4461598" y="1536423"/>
                </a:lnTo>
                <a:lnTo>
                  <a:pt x="4461598" y="1475230"/>
                </a:lnTo>
                <a:close/>
                <a:moveTo>
                  <a:pt x="6094326" y="1006605"/>
                </a:moveTo>
                <a:lnTo>
                  <a:pt x="5623230" y="1477714"/>
                </a:lnTo>
                <a:lnTo>
                  <a:pt x="5623230" y="1533934"/>
                </a:lnTo>
                <a:lnTo>
                  <a:pt x="6094328" y="2005044"/>
                </a:lnTo>
                <a:lnTo>
                  <a:pt x="6563205" y="1536166"/>
                </a:lnTo>
                <a:lnTo>
                  <a:pt x="6563205" y="1475487"/>
                </a:lnTo>
                <a:close/>
                <a:moveTo>
                  <a:pt x="9246371" y="1006604"/>
                </a:moveTo>
                <a:lnTo>
                  <a:pt x="8775646" y="1477332"/>
                </a:lnTo>
                <a:lnTo>
                  <a:pt x="8775646" y="1534319"/>
                </a:lnTo>
                <a:lnTo>
                  <a:pt x="9246371" y="2005045"/>
                </a:lnTo>
                <a:lnTo>
                  <a:pt x="9715629" y="1535786"/>
                </a:lnTo>
                <a:lnTo>
                  <a:pt x="9715629" y="1475864"/>
                </a:lnTo>
                <a:close/>
                <a:moveTo>
                  <a:pt x="5043669" y="1006604"/>
                </a:moveTo>
                <a:lnTo>
                  <a:pt x="4572422" y="1477843"/>
                </a:lnTo>
                <a:lnTo>
                  <a:pt x="4572422" y="1533811"/>
                </a:lnTo>
                <a:lnTo>
                  <a:pt x="5043664" y="2005045"/>
                </a:lnTo>
                <a:lnTo>
                  <a:pt x="5512407" y="1536296"/>
                </a:lnTo>
                <a:lnTo>
                  <a:pt x="5512407" y="1475351"/>
                </a:lnTo>
                <a:close/>
                <a:moveTo>
                  <a:pt x="11347735" y="1006604"/>
                </a:moveTo>
                <a:lnTo>
                  <a:pt x="10877262" y="1477079"/>
                </a:lnTo>
                <a:lnTo>
                  <a:pt x="10877262" y="1534567"/>
                </a:lnTo>
                <a:lnTo>
                  <a:pt x="11347736" y="2005041"/>
                </a:lnTo>
                <a:lnTo>
                  <a:pt x="11817249" y="1535528"/>
                </a:lnTo>
                <a:lnTo>
                  <a:pt x="11817249" y="1476120"/>
                </a:lnTo>
                <a:close/>
                <a:moveTo>
                  <a:pt x="8195690" y="1006604"/>
                </a:moveTo>
                <a:lnTo>
                  <a:pt x="7724838" y="1477458"/>
                </a:lnTo>
                <a:lnTo>
                  <a:pt x="7724838" y="1534191"/>
                </a:lnTo>
                <a:lnTo>
                  <a:pt x="8195691" y="2005044"/>
                </a:lnTo>
                <a:lnTo>
                  <a:pt x="8664821" y="1535914"/>
                </a:lnTo>
                <a:lnTo>
                  <a:pt x="8664821" y="1475736"/>
                </a:lnTo>
                <a:close/>
                <a:moveTo>
                  <a:pt x="7145009" y="1006604"/>
                </a:moveTo>
                <a:lnTo>
                  <a:pt x="6674030" y="1477584"/>
                </a:lnTo>
                <a:lnTo>
                  <a:pt x="6674030" y="1534069"/>
                </a:lnTo>
                <a:lnTo>
                  <a:pt x="7145007" y="2005046"/>
                </a:lnTo>
                <a:lnTo>
                  <a:pt x="7614013" y="1536039"/>
                </a:lnTo>
                <a:lnTo>
                  <a:pt x="7614013" y="1475610"/>
                </a:lnTo>
                <a:close/>
                <a:moveTo>
                  <a:pt x="10297056" y="1006603"/>
                </a:moveTo>
                <a:lnTo>
                  <a:pt x="9826454" y="1477207"/>
                </a:lnTo>
                <a:lnTo>
                  <a:pt x="9826454" y="1534445"/>
                </a:lnTo>
                <a:lnTo>
                  <a:pt x="10297053" y="2005045"/>
                </a:lnTo>
                <a:lnTo>
                  <a:pt x="10766437" y="1535660"/>
                </a:lnTo>
                <a:lnTo>
                  <a:pt x="10766437" y="1475986"/>
                </a:lnTo>
                <a:close/>
                <a:moveTo>
                  <a:pt x="258361" y="922634"/>
                </a:moveTo>
                <a:lnTo>
                  <a:pt x="369186" y="922634"/>
                </a:lnTo>
                <a:lnTo>
                  <a:pt x="369186" y="1033459"/>
                </a:lnTo>
                <a:lnTo>
                  <a:pt x="258361" y="1033459"/>
                </a:lnTo>
                <a:close/>
                <a:moveTo>
                  <a:pt x="2359977" y="922633"/>
                </a:moveTo>
                <a:lnTo>
                  <a:pt x="2470802" y="922633"/>
                </a:lnTo>
                <a:lnTo>
                  <a:pt x="2470802" y="1033458"/>
                </a:lnTo>
                <a:lnTo>
                  <a:pt x="2359977" y="1033458"/>
                </a:lnTo>
                <a:close/>
                <a:moveTo>
                  <a:pt x="1309169" y="922633"/>
                </a:moveTo>
                <a:lnTo>
                  <a:pt x="1419993" y="922633"/>
                </a:lnTo>
                <a:lnTo>
                  <a:pt x="1419993" y="1033458"/>
                </a:lnTo>
                <a:lnTo>
                  <a:pt x="1309169" y="1033458"/>
                </a:lnTo>
                <a:close/>
                <a:moveTo>
                  <a:pt x="5512398" y="922633"/>
                </a:moveTo>
                <a:lnTo>
                  <a:pt x="5623223" y="922633"/>
                </a:lnTo>
                <a:lnTo>
                  <a:pt x="5623223" y="1033458"/>
                </a:lnTo>
                <a:lnTo>
                  <a:pt x="5512398" y="1033458"/>
                </a:lnTo>
                <a:close/>
                <a:moveTo>
                  <a:pt x="4461591" y="922633"/>
                </a:moveTo>
                <a:lnTo>
                  <a:pt x="4572415" y="922633"/>
                </a:lnTo>
                <a:lnTo>
                  <a:pt x="4572415" y="1033458"/>
                </a:lnTo>
                <a:lnTo>
                  <a:pt x="4461591" y="1033458"/>
                </a:lnTo>
                <a:close/>
                <a:moveTo>
                  <a:pt x="3410785" y="922633"/>
                </a:moveTo>
                <a:lnTo>
                  <a:pt x="3521610" y="922633"/>
                </a:lnTo>
                <a:lnTo>
                  <a:pt x="3521610" y="1033458"/>
                </a:lnTo>
                <a:lnTo>
                  <a:pt x="3410785" y="1033458"/>
                </a:lnTo>
                <a:close/>
                <a:moveTo>
                  <a:pt x="7614013" y="922633"/>
                </a:moveTo>
                <a:lnTo>
                  <a:pt x="7724838" y="922633"/>
                </a:lnTo>
                <a:lnTo>
                  <a:pt x="7724838" y="1033458"/>
                </a:lnTo>
                <a:lnTo>
                  <a:pt x="7614013" y="1033458"/>
                </a:lnTo>
                <a:close/>
                <a:moveTo>
                  <a:pt x="6563205" y="922633"/>
                </a:moveTo>
                <a:lnTo>
                  <a:pt x="6674030" y="922633"/>
                </a:lnTo>
                <a:lnTo>
                  <a:pt x="6674030" y="1033458"/>
                </a:lnTo>
                <a:lnTo>
                  <a:pt x="6563205" y="1033458"/>
                </a:lnTo>
                <a:close/>
                <a:moveTo>
                  <a:pt x="10766437" y="922633"/>
                </a:moveTo>
                <a:lnTo>
                  <a:pt x="10877262" y="922633"/>
                </a:lnTo>
                <a:lnTo>
                  <a:pt x="10877262" y="1033458"/>
                </a:lnTo>
                <a:lnTo>
                  <a:pt x="10766437" y="1033458"/>
                </a:lnTo>
                <a:close/>
                <a:moveTo>
                  <a:pt x="9715629" y="922633"/>
                </a:moveTo>
                <a:lnTo>
                  <a:pt x="9826454" y="922633"/>
                </a:lnTo>
                <a:lnTo>
                  <a:pt x="9826454" y="1033458"/>
                </a:lnTo>
                <a:lnTo>
                  <a:pt x="9715629" y="1033458"/>
                </a:lnTo>
                <a:close/>
                <a:moveTo>
                  <a:pt x="8664821" y="922633"/>
                </a:moveTo>
                <a:lnTo>
                  <a:pt x="8775646" y="922633"/>
                </a:lnTo>
                <a:lnTo>
                  <a:pt x="8775646" y="1033458"/>
                </a:lnTo>
                <a:lnTo>
                  <a:pt x="8664821" y="1033458"/>
                </a:lnTo>
                <a:close/>
                <a:moveTo>
                  <a:pt x="11817249" y="922633"/>
                </a:moveTo>
                <a:lnTo>
                  <a:pt x="11928074" y="922633"/>
                </a:lnTo>
                <a:lnTo>
                  <a:pt x="11928074" y="1033458"/>
                </a:lnTo>
                <a:lnTo>
                  <a:pt x="11817249" y="1033458"/>
                </a:lnTo>
                <a:close/>
                <a:moveTo>
                  <a:pt x="1337485" y="510062"/>
                </a:moveTo>
                <a:lnTo>
                  <a:pt x="867065" y="980486"/>
                </a:lnTo>
                <a:lnTo>
                  <a:pt x="1333712" y="1447134"/>
                </a:lnTo>
                <a:lnTo>
                  <a:pt x="1398855" y="1447134"/>
                </a:lnTo>
                <a:lnTo>
                  <a:pt x="1865501" y="980486"/>
                </a:lnTo>
                <a:lnTo>
                  <a:pt x="1395081" y="510062"/>
                </a:lnTo>
                <a:close/>
                <a:moveTo>
                  <a:pt x="2388173" y="510062"/>
                </a:moveTo>
                <a:lnTo>
                  <a:pt x="1917745" y="980486"/>
                </a:lnTo>
                <a:lnTo>
                  <a:pt x="2384399" y="1447134"/>
                </a:lnTo>
                <a:lnTo>
                  <a:pt x="2449542" y="1447134"/>
                </a:lnTo>
                <a:lnTo>
                  <a:pt x="2916189" y="980486"/>
                </a:lnTo>
                <a:lnTo>
                  <a:pt x="2445767" y="510062"/>
                </a:lnTo>
                <a:close/>
                <a:moveTo>
                  <a:pt x="3438856" y="510062"/>
                </a:moveTo>
                <a:lnTo>
                  <a:pt x="2968432" y="980486"/>
                </a:lnTo>
                <a:lnTo>
                  <a:pt x="3435083" y="1447134"/>
                </a:lnTo>
                <a:lnTo>
                  <a:pt x="3500228" y="1447134"/>
                </a:lnTo>
                <a:lnTo>
                  <a:pt x="3966865" y="980485"/>
                </a:lnTo>
                <a:lnTo>
                  <a:pt x="3496454" y="510062"/>
                </a:lnTo>
                <a:close/>
                <a:moveTo>
                  <a:pt x="4489518" y="510062"/>
                </a:moveTo>
                <a:lnTo>
                  <a:pt x="4019109" y="980485"/>
                </a:lnTo>
                <a:lnTo>
                  <a:pt x="4485744" y="1447134"/>
                </a:lnTo>
                <a:lnTo>
                  <a:pt x="4550887" y="1447134"/>
                </a:lnTo>
                <a:lnTo>
                  <a:pt x="5017543" y="980483"/>
                </a:lnTo>
                <a:lnTo>
                  <a:pt x="4547118" y="510062"/>
                </a:lnTo>
                <a:close/>
                <a:moveTo>
                  <a:pt x="5540201" y="510062"/>
                </a:moveTo>
                <a:lnTo>
                  <a:pt x="5069792" y="980483"/>
                </a:lnTo>
                <a:lnTo>
                  <a:pt x="5536431" y="1447134"/>
                </a:lnTo>
                <a:lnTo>
                  <a:pt x="5601567" y="1447134"/>
                </a:lnTo>
                <a:lnTo>
                  <a:pt x="6068204" y="980484"/>
                </a:lnTo>
                <a:lnTo>
                  <a:pt x="5597797" y="510062"/>
                </a:lnTo>
                <a:close/>
                <a:moveTo>
                  <a:pt x="6590867" y="510062"/>
                </a:moveTo>
                <a:lnTo>
                  <a:pt x="6120447" y="980484"/>
                </a:lnTo>
                <a:lnTo>
                  <a:pt x="6587095" y="1447133"/>
                </a:lnTo>
                <a:lnTo>
                  <a:pt x="6652238" y="1447133"/>
                </a:lnTo>
                <a:lnTo>
                  <a:pt x="7118887" y="980483"/>
                </a:lnTo>
                <a:lnTo>
                  <a:pt x="6648468" y="510062"/>
                </a:lnTo>
                <a:close/>
                <a:moveTo>
                  <a:pt x="7641550" y="510061"/>
                </a:moveTo>
                <a:lnTo>
                  <a:pt x="7171131" y="980482"/>
                </a:lnTo>
                <a:lnTo>
                  <a:pt x="7637780" y="1447133"/>
                </a:lnTo>
                <a:lnTo>
                  <a:pt x="7702919" y="1447133"/>
                </a:lnTo>
                <a:lnTo>
                  <a:pt x="8169568" y="980483"/>
                </a:lnTo>
                <a:lnTo>
                  <a:pt x="7699149" y="510061"/>
                </a:lnTo>
                <a:close/>
                <a:moveTo>
                  <a:pt x="8692232" y="510061"/>
                </a:moveTo>
                <a:lnTo>
                  <a:pt x="8221811" y="980484"/>
                </a:lnTo>
                <a:lnTo>
                  <a:pt x="8688459" y="1447133"/>
                </a:lnTo>
                <a:lnTo>
                  <a:pt x="8753603" y="1447133"/>
                </a:lnTo>
                <a:lnTo>
                  <a:pt x="9220250" y="980484"/>
                </a:lnTo>
                <a:lnTo>
                  <a:pt x="8749829" y="510061"/>
                </a:lnTo>
                <a:close/>
                <a:moveTo>
                  <a:pt x="10793597" y="510061"/>
                </a:moveTo>
                <a:lnTo>
                  <a:pt x="10323178" y="980482"/>
                </a:lnTo>
                <a:lnTo>
                  <a:pt x="10789828" y="1447133"/>
                </a:lnTo>
                <a:lnTo>
                  <a:pt x="10854964" y="1447133"/>
                </a:lnTo>
                <a:lnTo>
                  <a:pt x="11321613" y="980483"/>
                </a:lnTo>
                <a:lnTo>
                  <a:pt x="10851193" y="510061"/>
                </a:lnTo>
                <a:close/>
                <a:moveTo>
                  <a:pt x="9742913" y="510061"/>
                </a:moveTo>
                <a:lnTo>
                  <a:pt x="9272493" y="980483"/>
                </a:lnTo>
                <a:lnTo>
                  <a:pt x="9739141" y="1447133"/>
                </a:lnTo>
                <a:lnTo>
                  <a:pt x="9804283" y="1447133"/>
                </a:lnTo>
                <a:lnTo>
                  <a:pt x="10270933" y="980481"/>
                </a:lnTo>
                <a:lnTo>
                  <a:pt x="9800515" y="510061"/>
                </a:lnTo>
                <a:close/>
                <a:moveTo>
                  <a:pt x="783785" y="399238"/>
                </a:moveTo>
                <a:lnTo>
                  <a:pt x="894609" y="399238"/>
                </a:lnTo>
                <a:lnTo>
                  <a:pt x="894609" y="510062"/>
                </a:lnTo>
                <a:lnTo>
                  <a:pt x="783785" y="510062"/>
                </a:lnTo>
                <a:close/>
                <a:moveTo>
                  <a:pt x="2885401" y="399237"/>
                </a:moveTo>
                <a:lnTo>
                  <a:pt x="2996227" y="399237"/>
                </a:lnTo>
                <a:lnTo>
                  <a:pt x="2996227" y="510062"/>
                </a:lnTo>
                <a:lnTo>
                  <a:pt x="2885401" y="510062"/>
                </a:lnTo>
                <a:close/>
                <a:moveTo>
                  <a:pt x="1834590" y="399237"/>
                </a:moveTo>
                <a:lnTo>
                  <a:pt x="1945415" y="399237"/>
                </a:lnTo>
                <a:lnTo>
                  <a:pt x="1945415" y="510062"/>
                </a:lnTo>
                <a:lnTo>
                  <a:pt x="1834590" y="510062"/>
                </a:lnTo>
                <a:close/>
                <a:moveTo>
                  <a:pt x="3936208" y="399237"/>
                </a:moveTo>
                <a:lnTo>
                  <a:pt x="4047032" y="399237"/>
                </a:lnTo>
                <a:lnTo>
                  <a:pt x="4047032" y="510062"/>
                </a:lnTo>
                <a:lnTo>
                  <a:pt x="3936208" y="510062"/>
                </a:lnTo>
                <a:close/>
                <a:moveTo>
                  <a:pt x="4987004" y="399237"/>
                </a:moveTo>
                <a:lnTo>
                  <a:pt x="5097834" y="399237"/>
                </a:lnTo>
                <a:lnTo>
                  <a:pt x="5097834" y="510062"/>
                </a:lnTo>
                <a:lnTo>
                  <a:pt x="4987004" y="510062"/>
                </a:lnTo>
                <a:close/>
                <a:moveTo>
                  <a:pt x="6037802" y="399237"/>
                </a:moveTo>
                <a:lnTo>
                  <a:pt x="6148626" y="399237"/>
                </a:lnTo>
                <a:lnTo>
                  <a:pt x="6148626" y="510062"/>
                </a:lnTo>
                <a:lnTo>
                  <a:pt x="6037802" y="510062"/>
                </a:lnTo>
                <a:close/>
                <a:moveTo>
                  <a:pt x="7088609" y="399237"/>
                </a:moveTo>
                <a:lnTo>
                  <a:pt x="7199434" y="399237"/>
                </a:lnTo>
                <a:lnTo>
                  <a:pt x="7199434" y="510061"/>
                </a:lnTo>
                <a:lnTo>
                  <a:pt x="7088609" y="510061"/>
                </a:lnTo>
                <a:close/>
                <a:moveTo>
                  <a:pt x="8139417" y="399237"/>
                </a:moveTo>
                <a:lnTo>
                  <a:pt x="8250242" y="399237"/>
                </a:lnTo>
                <a:lnTo>
                  <a:pt x="8250242" y="510061"/>
                </a:lnTo>
                <a:lnTo>
                  <a:pt x="8139417" y="510061"/>
                </a:lnTo>
                <a:close/>
                <a:moveTo>
                  <a:pt x="9190225" y="399236"/>
                </a:moveTo>
                <a:lnTo>
                  <a:pt x="9301050" y="399236"/>
                </a:lnTo>
                <a:lnTo>
                  <a:pt x="9301050" y="510061"/>
                </a:lnTo>
                <a:lnTo>
                  <a:pt x="9190225" y="510061"/>
                </a:lnTo>
                <a:close/>
                <a:moveTo>
                  <a:pt x="10241033" y="399236"/>
                </a:moveTo>
                <a:lnTo>
                  <a:pt x="10351858" y="399236"/>
                </a:lnTo>
                <a:lnTo>
                  <a:pt x="10351858" y="510061"/>
                </a:lnTo>
                <a:lnTo>
                  <a:pt x="10241033" y="510061"/>
                </a:lnTo>
                <a:close/>
                <a:moveTo>
                  <a:pt x="11291841" y="399236"/>
                </a:moveTo>
                <a:lnTo>
                  <a:pt x="11402666" y="399236"/>
                </a:lnTo>
                <a:lnTo>
                  <a:pt x="11402666" y="510061"/>
                </a:lnTo>
                <a:lnTo>
                  <a:pt x="11291841" y="510061"/>
                </a:lnTo>
                <a:close/>
                <a:moveTo>
                  <a:pt x="6138405" y="0"/>
                </a:moveTo>
                <a:lnTo>
                  <a:pt x="6190649" y="0"/>
                </a:lnTo>
                <a:lnTo>
                  <a:pt x="6589887" y="399237"/>
                </a:lnTo>
                <a:lnTo>
                  <a:pt x="6649449" y="399237"/>
                </a:lnTo>
                <a:lnTo>
                  <a:pt x="7048684" y="2"/>
                </a:lnTo>
                <a:lnTo>
                  <a:pt x="7100928" y="2"/>
                </a:lnTo>
                <a:lnTo>
                  <a:pt x="6674030" y="426899"/>
                </a:lnTo>
                <a:lnTo>
                  <a:pt x="6674030" y="483379"/>
                </a:lnTo>
                <a:lnTo>
                  <a:pt x="7145009" y="954361"/>
                </a:lnTo>
                <a:lnTo>
                  <a:pt x="7614013" y="485355"/>
                </a:lnTo>
                <a:lnTo>
                  <a:pt x="7614013" y="424926"/>
                </a:lnTo>
                <a:lnTo>
                  <a:pt x="7189086" y="0"/>
                </a:lnTo>
                <a:lnTo>
                  <a:pt x="7241329" y="0"/>
                </a:lnTo>
                <a:lnTo>
                  <a:pt x="7640566" y="399237"/>
                </a:lnTo>
                <a:lnTo>
                  <a:pt x="7700131" y="399237"/>
                </a:lnTo>
                <a:lnTo>
                  <a:pt x="8099367" y="1"/>
                </a:lnTo>
                <a:lnTo>
                  <a:pt x="8151611" y="1"/>
                </a:lnTo>
                <a:lnTo>
                  <a:pt x="7724838" y="426774"/>
                </a:lnTo>
                <a:lnTo>
                  <a:pt x="7724838" y="483508"/>
                </a:lnTo>
                <a:lnTo>
                  <a:pt x="8195689" y="954363"/>
                </a:lnTo>
                <a:lnTo>
                  <a:pt x="8664821" y="485229"/>
                </a:lnTo>
                <a:lnTo>
                  <a:pt x="8664821" y="425053"/>
                </a:lnTo>
                <a:lnTo>
                  <a:pt x="8239767" y="0"/>
                </a:lnTo>
                <a:lnTo>
                  <a:pt x="8292011" y="0"/>
                </a:lnTo>
                <a:lnTo>
                  <a:pt x="8691248" y="399236"/>
                </a:lnTo>
                <a:lnTo>
                  <a:pt x="8750812" y="399236"/>
                </a:lnTo>
                <a:lnTo>
                  <a:pt x="9150049" y="1"/>
                </a:lnTo>
                <a:lnTo>
                  <a:pt x="9202293" y="1"/>
                </a:lnTo>
                <a:lnTo>
                  <a:pt x="8775646" y="426647"/>
                </a:lnTo>
                <a:lnTo>
                  <a:pt x="8775646" y="483635"/>
                </a:lnTo>
                <a:lnTo>
                  <a:pt x="9246372" y="954363"/>
                </a:lnTo>
                <a:lnTo>
                  <a:pt x="9715629" y="485103"/>
                </a:lnTo>
                <a:lnTo>
                  <a:pt x="9715629" y="425175"/>
                </a:lnTo>
                <a:lnTo>
                  <a:pt x="9290453" y="0"/>
                </a:lnTo>
                <a:lnTo>
                  <a:pt x="9342696" y="0"/>
                </a:lnTo>
                <a:lnTo>
                  <a:pt x="9741934" y="399236"/>
                </a:lnTo>
                <a:lnTo>
                  <a:pt x="9801496" y="399236"/>
                </a:lnTo>
                <a:lnTo>
                  <a:pt x="10200732" y="1"/>
                </a:lnTo>
                <a:lnTo>
                  <a:pt x="10252974" y="1"/>
                </a:lnTo>
                <a:lnTo>
                  <a:pt x="9826454" y="426520"/>
                </a:lnTo>
                <a:lnTo>
                  <a:pt x="9826454" y="483756"/>
                </a:lnTo>
                <a:lnTo>
                  <a:pt x="10297055" y="954360"/>
                </a:lnTo>
                <a:lnTo>
                  <a:pt x="10766437" y="484975"/>
                </a:lnTo>
                <a:lnTo>
                  <a:pt x="10766437" y="425305"/>
                </a:lnTo>
                <a:lnTo>
                  <a:pt x="10341131" y="0"/>
                </a:lnTo>
                <a:lnTo>
                  <a:pt x="10393375" y="0"/>
                </a:lnTo>
                <a:lnTo>
                  <a:pt x="10792612" y="399236"/>
                </a:lnTo>
                <a:lnTo>
                  <a:pt x="10852176" y="399236"/>
                </a:lnTo>
                <a:lnTo>
                  <a:pt x="11251411" y="3"/>
                </a:lnTo>
                <a:lnTo>
                  <a:pt x="11303657" y="3"/>
                </a:lnTo>
                <a:lnTo>
                  <a:pt x="10877262" y="426397"/>
                </a:lnTo>
                <a:lnTo>
                  <a:pt x="10877262" y="483887"/>
                </a:lnTo>
                <a:lnTo>
                  <a:pt x="11347735" y="954362"/>
                </a:lnTo>
                <a:lnTo>
                  <a:pt x="11817249" y="484846"/>
                </a:lnTo>
                <a:lnTo>
                  <a:pt x="11817249" y="425436"/>
                </a:lnTo>
                <a:lnTo>
                  <a:pt x="11391812" y="0"/>
                </a:lnTo>
                <a:lnTo>
                  <a:pt x="11444056" y="0"/>
                </a:lnTo>
                <a:lnTo>
                  <a:pt x="11843293" y="399236"/>
                </a:lnTo>
                <a:lnTo>
                  <a:pt x="11902859" y="399236"/>
                </a:lnTo>
                <a:lnTo>
                  <a:pt x="12191973" y="110123"/>
                </a:lnTo>
                <a:lnTo>
                  <a:pt x="12191973" y="162366"/>
                </a:lnTo>
                <a:lnTo>
                  <a:pt x="11928074" y="426265"/>
                </a:lnTo>
                <a:lnTo>
                  <a:pt x="11928074" y="484017"/>
                </a:lnTo>
                <a:lnTo>
                  <a:pt x="12191974" y="747926"/>
                </a:lnTo>
                <a:lnTo>
                  <a:pt x="12191974" y="800166"/>
                </a:lnTo>
                <a:lnTo>
                  <a:pt x="11901874" y="510061"/>
                </a:lnTo>
                <a:lnTo>
                  <a:pt x="11844278" y="510061"/>
                </a:lnTo>
                <a:lnTo>
                  <a:pt x="11373857" y="980483"/>
                </a:lnTo>
                <a:lnTo>
                  <a:pt x="11840505" y="1447132"/>
                </a:lnTo>
                <a:lnTo>
                  <a:pt x="11905645" y="1447132"/>
                </a:lnTo>
                <a:lnTo>
                  <a:pt x="12191976" y="1160803"/>
                </a:lnTo>
                <a:lnTo>
                  <a:pt x="12191976" y="1213046"/>
                </a:lnTo>
                <a:lnTo>
                  <a:pt x="11928074" y="1476947"/>
                </a:lnTo>
                <a:lnTo>
                  <a:pt x="11928074" y="1534702"/>
                </a:lnTo>
                <a:lnTo>
                  <a:pt x="12191975" y="1798604"/>
                </a:lnTo>
                <a:lnTo>
                  <a:pt x="12191975" y="1850847"/>
                </a:lnTo>
                <a:lnTo>
                  <a:pt x="11899087" y="1557957"/>
                </a:lnTo>
                <a:lnTo>
                  <a:pt x="11847063" y="1557957"/>
                </a:lnTo>
                <a:lnTo>
                  <a:pt x="11373858" y="2031163"/>
                </a:lnTo>
                <a:lnTo>
                  <a:pt x="11842778" y="2500070"/>
                </a:lnTo>
                <a:lnTo>
                  <a:pt x="11903378" y="2500070"/>
                </a:lnTo>
                <a:lnTo>
                  <a:pt x="12191975" y="2211473"/>
                </a:lnTo>
                <a:lnTo>
                  <a:pt x="12191974" y="2263716"/>
                </a:lnTo>
                <a:lnTo>
                  <a:pt x="11928074" y="2527616"/>
                </a:lnTo>
                <a:lnTo>
                  <a:pt x="11928074" y="2585366"/>
                </a:lnTo>
                <a:lnTo>
                  <a:pt x="12191978" y="2849270"/>
                </a:lnTo>
                <a:lnTo>
                  <a:pt x="12191977" y="2901515"/>
                </a:lnTo>
                <a:lnTo>
                  <a:pt x="11901357" y="2610895"/>
                </a:lnTo>
                <a:lnTo>
                  <a:pt x="11844795" y="2610895"/>
                </a:lnTo>
                <a:lnTo>
                  <a:pt x="11373856" y="3081835"/>
                </a:lnTo>
                <a:lnTo>
                  <a:pt x="11843230" y="3551209"/>
                </a:lnTo>
                <a:lnTo>
                  <a:pt x="11902922" y="3551209"/>
                </a:lnTo>
                <a:lnTo>
                  <a:pt x="12191974" y="3262156"/>
                </a:lnTo>
                <a:lnTo>
                  <a:pt x="12191974" y="3314400"/>
                </a:lnTo>
                <a:lnTo>
                  <a:pt x="11928074" y="3578299"/>
                </a:lnTo>
                <a:lnTo>
                  <a:pt x="11928074" y="3636053"/>
                </a:lnTo>
                <a:lnTo>
                  <a:pt x="12191975" y="3899954"/>
                </a:lnTo>
                <a:lnTo>
                  <a:pt x="12191975" y="3952198"/>
                </a:lnTo>
                <a:lnTo>
                  <a:pt x="11901811" y="3662034"/>
                </a:lnTo>
                <a:lnTo>
                  <a:pt x="11844339" y="3662034"/>
                </a:lnTo>
                <a:lnTo>
                  <a:pt x="11373856" y="4132518"/>
                </a:lnTo>
                <a:lnTo>
                  <a:pt x="11813331" y="4571992"/>
                </a:lnTo>
                <a:lnTo>
                  <a:pt x="11761089" y="4571991"/>
                </a:lnTo>
                <a:lnTo>
                  <a:pt x="11347736" y="4158638"/>
                </a:lnTo>
                <a:lnTo>
                  <a:pt x="10934382" y="4571992"/>
                </a:lnTo>
                <a:lnTo>
                  <a:pt x="10882138" y="4571992"/>
                </a:lnTo>
                <a:lnTo>
                  <a:pt x="11321614" y="4132516"/>
                </a:lnTo>
                <a:lnTo>
                  <a:pt x="10851132" y="3662034"/>
                </a:lnTo>
                <a:lnTo>
                  <a:pt x="10793656" y="3662034"/>
                </a:lnTo>
                <a:lnTo>
                  <a:pt x="10323175" y="4132515"/>
                </a:lnTo>
                <a:lnTo>
                  <a:pt x="10762651" y="4571991"/>
                </a:lnTo>
                <a:lnTo>
                  <a:pt x="10710406" y="4571992"/>
                </a:lnTo>
                <a:lnTo>
                  <a:pt x="10297052" y="4158638"/>
                </a:lnTo>
                <a:lnTo>
                  <a:pt x="9883699" y="4571992"/>
                </a:lnTo>
                <a:lnTo>
                  <a:pt x="9831456" y="4571992"/>
                </a:lnTo>
                <a:lnTo>
                  <a:pt x="10270931" y="4132517"/>
                </a:lnTo>
                <a:lnTo>
                  <a:pt x="9800448" y="3662034"/>
                </a:lnTo>
                <a:lnTo>
                  <a:pt x="9742974" y="3662034"/>
                </a:lnTo>
                <a:lnTo>
                  <a:pt x="9272491" y="4132517"/>
                </a:lnTo>
                <a:lnTo>
                  <a:pt x="9711968" y="4571993"/>
                </a:lnTo>
                <a:lnTo>
                  <a:pt x="9659723" y="4571993"/>
                </a:lnTo>
                <a:lnTo>
                  <a:pt x="9246369" y="4158639"/>
                </a:lnTo>
                <a:lnTo>
                  <a:pt x="8833016" y="4571992"/>
                </a:lnTo>
                <a:lnTo>
                  <a:pt x="8780772" y="4571992"/>
                </a:lnTo>
                <a:lnTo>
                  <a:pt x="9220247" y="4132517"/>
                </a:lnTo>
                <a:lnTo>
                  <a:pt x="8749764" y="3662034"/>
                </a:lnTo>
                <a:lnTo>
                  <a:pt x="8692294" y="3662034"/>
                </a:lnTo>
                <a:lnTo>
                  <a:pt x="8221812" y="4132516"/>
                </a:lnTo>
                <a:lnTo>
                  <a:pt x="8661288" y="4571992"/>
                </a:lnTo>
                <a:lnTo>
                  <a:pt x="8609042" y="4571992"/>
                </a:lnTo>
                <a:lnTo>
                  <a:pt x="8195689" y="4158639"/>
                </a:lnTo>
                <a:lnTo>
                  <a:pt x="7782334" y="4571994"/>
                </a:lnTo>
                <a:lnTo>
                  <a:pt x="7730092" y="4571994"/>
                </a:lnTo>
                <a:lnTo>
                  <a:pt x="8169568" y="4132518"/>
                </a:lnTo>
                <a:lnTo>
                  <a:pt x="7699085" y="3662034"/>
                </a:lnTo>
                <a:lnTo>
                  <a:pt x="7641614" y="3662034"/>
                </a:lnTo>
                <a:lnTo>
                  <a:pt x="7171129" y="4132518"/>
                </a:lnTo>
                <a:lnTo>
                  <a:pt x="7610604" y="4571993"/>
                </a:lnTo>
                <a:lnTo>
                  <a:pt x="7558360" y="4571993"/>
                </a:lnTo>
                <a:lnTo>
                  <a:pt x="7145007" y="4158640"/>
                </a:lnTo>
                <a:lnTo>
                  <a:pt x="6731655" y="4571993"/>
                </a:lnTo>
                <a:lnTo>
                  <a:pt x="6679410" y="4571993"/>
                </a:lnTo>
                <a:lnTo>
                  <a:pt x="7118885" y="4132518"/>
                </a:lnTo>
                <a:lnTo>
                  <a:pt x="6648402" y="3662034"/>
                </a:lnTo>
                <a:lnTo>
                  <a:pt x="6590932" y="3662034"/>
                </a:lnTo>
                <a:lnTo>
                  <a:pt x="6120448" y="4132519"/>
                </a:lnTo>
                <a:lnTo>
                  <a:pt x="6559922" y="4571993"/>
                </a:lnTo>
                <a:lnTo>
                  <a:pt x="6507678" y="4571993"/>
                </a:lnTo>
                <a:lnTo>
                  <a:pt x="6094326" y="4158641"/>
                </a:lnTo>
                <a:lnTo>
                  <a:pt x="5680985" y="4571992"/>
                </a:lnTo>
                <a:lnTo>
                  <a:pt x="5628744" y="4571992"/>
                </a:lnTo>
                <a:lnTo>
                  <a:pt x="6068205" y="4132519"/>
                </a:lnTo>
                <a:lnTo>
                  <a:pt x="5597731" y="3662034"/>
                </a:lnTo>
                <a:lnTo>
                  <a:pt x="5540263" y="3662034"/>
                </a:lnTo>
                <a:lnTo>
                  <a:pt x="5069789" y="4132518"/>
                </a:lnTo>
                <a:lnTo>
                  <a:pt x="5509253" y="4571993"/>
                </a:lnTo>
                <a:lnTo>
                  <a:pt x="5457012" y="4571993"/>
                </a:lnTo>
                <a:lnTo>
                  <a:pt x="5043664" y="4158640"/>
                </a:lnTo>
                <a:lnTo>
                  <a:pt x="4630303" y="4571992"/>
                </a:lnTo>
                <a:lnTo>
                  <a:pt x="4578059" y="4571992"/>
                </a:lnTo>
                <a:lnTo>
                  <a:pt x="5017539" y="4132518"/>
                </a:lnTo>
                <a:lnTo>
                  <a:pt x="4547049" y="3662034"/>
                </a:lnTo>
                <a:lnTo>
                  <a:pt x="4489581" y="3662034"/>
                </a:lnTo>
                <a:lnTo>
                  <a:pt x="4019108" y="4132519"/>
                </a:lnTo>
                <a:lnTo>
                  <a:pt x="4458568" y="4571993"/>
                </a:lnTo>
                <a:lnTo>
                  <a:pt x="4406323" y="4571993"/>
                </a:lnTo>
                <a:lnTo>
                  <a:pt x="3992985" y="4158641"/>
                </a:lnTo>
                <a:lnTo>
                  <a:pt x="3579645" y="4571992"/>
                </a:lnTo>
                <a:lnTo>
                  <a:pt x="3527403" y="4571992"/>
                </a:lnTo>
                <a:lnTo>
                  <a:pt x="3966864" y="4132520"/>
                </a:lnTo>
                <a:lnTo>
                  <a:pt x="3496388" y="3662034"/>
                </a:lnTo>
                <a:lnTo>
                  <a:pt x="3438920" y="3662034"/>
                </a:lnTo>
                <a:lnTo>
                  <a:pt x="2968432" y="4132519"/>
                </a:lnTo>
                <a:lnTo>
                  <a:pt x="3407908" y="4571992"/>
                </a:lnTo>
                <a:lnTo>
                  <a:pt x="3355663" y="4571992"/>
                </a:lnTo>
                <a:lnTo>
                  <a:pt x="2942311" y="4158641"/>
                </a:lnTo>
                <a:lnTo>
                  <a:pt x="2528961" y="4571991"/>
                </a:lnTo>
                <a:lnTo>
                  <a:pt x="2476717" y="4571991"/>
                </a:lnTo>
                <a:lnTo>
                  <a:pt x="2916189" y="4132519"/>
                </a:lnTo>
                <a:lnTo>
                  <a:pt x="2445706" y="3662034"/>
                </a:lnTo>
                <a:lnTo>
                  <a:pt x="2388237" y="3662034"/>
                </a:lnTo>
                <a:lnTo>
                  <a:pt x="1917745" y="4132520"/>
                </a:lnTo>
                <a:lnTo>
                  <a:pt x="2357225" y="4571992"/>
                </a:lnTo>
                <a:lnTo>
                  <a:pt x="2304981" y="4571993"/>
                </a:lnTo>
                <a:lnTo>
                  <a:pt x="1891623" y="4158642"/>
                </a:lnTo>
                <a:lnTo>
                  <a:pt x="1478275" y="4571991"/>
                </a:lnTo>
                <a:lnTo>
                  <a:pt x="1426031" y="4571991"/>
                </a:lnTo>
                <a:lnTo>
                  <a:pt x="1865501" y="4132520"/>
                </a:lnTo>
                <a:lnTo>
                  <a:pt x="1395017" y="3662034"/>
                </a:lnTo>
                <a:lnTo>
                  <a:pt x="1337551" y="3662034"/>
                </a:lnTo>
                <a:lnTo>
                  <a:pt x="867066" y="4132521"/>
                </a:lnTo>
                <a:lnTo>
                  <a:pt x="1306536" y="4571992"/>
                </a:lnTo>
                <a:lnTo>
                  <a:pt x="1254292" y="4571992"/>
                </a:lnTo>
                <a:lnTo>
                  <a:pt x="840944" y="4158643"/>
                </a:lnTo>
                <a:lnTo>
                  <a:pt x="427595" y="4571993"/>
                </a:lnTo>
                <a:lnTo>
                  <a:pt x="375351" y="4571993"/>
                </a:lnTo>
                <a:lnTo>
                  <a:pt x="814822" y="4132521"/>
                </a:lnTo>
                <a:lnTo>
                  <a:pt x="344336" y="3662034"/>
                </a:lnTo>
                <a:lnTo>
                  <a:pt x="286870" y="3662034"/>
                </a:lnTo>
                <a:lnTo>
                  <a:pt x="5" y="3948900"/>
                </a:lnTo>
                <a:lnTo>
                  <a:pt x="5" y="3896656"/>
                </a:lnTo>
                <a:lnTo>
                  <a:pt x="258369" y="3638291"/>
                </a:lnTo>
                <a:lnTo>
                  <a:pt x="258369" y="3576066"/>
                </a:lnTo>
                <a:lnTo>
                  <a:pt x="1" y="3317698"/>
                </a:lnTo>
                <a:lnTo>
                  <a:pt x="1" y="3265454"/>
                </a:lnTo>
                <a:lnTo>
                  <a:pt x="285756" y="3551209"/>
                </a:lnTo>
                <a:lnTo>
                  <a:pt x="345451" y="3551209"/>
                </a:lnTo>
                <a:lnTo>
                  <a:pt x="814822" y="3081838"/>
                </a:lnTo>
                <a:lnTo>
                  <a:pt x="343880" y="2610895"/>
                </a:lnTo>
                <a:lnTo>
                  <a:pt x="287328" y="2610895"/>
                </a:lnTo>
                <a:lnTo>
                  <a:pt x="6" y="2898217"/>
                </a:lnTo>
                <a:lnTo>
                  <a:pt x="6" y="2845973"/>
                </a:lnTo>
                <a:lnTo>
                  <a:pt x="258373" y="2587605"/>
                </a:lnTo>
                <a:lnTo>
                  <a:pt x="258373" y="2525388"/>
                </a:lnTo>
                <a:lnTo>
                  <a:pt x="1" y="2267015"/>
                </a:lnTo>
                <a:lnTo>
                  <a:pt x="0" y="2214770"/>
                </a:lnTo>
                <a:lnTo>
                  <a:pt x="285299" y="2500070"/>
                </a:lnTo>
                <a:lnTo>
                  <a:pt x="345909" y="2500070"/>
                </a:lnTo>
                <a:lnTo>
                  <a:pt x="814822" y="2031167"/>
                </a:lnTo>
                <a:lnTo>
                  <a:pt x="341616" y="1557959"/>
                </a:lnTo>
                <a:lnTo>
                  <a:pt x="289593" y="1557959"/>
                </a:lnTo>
                <a:lnTo>
                  <a:pt x="4" y="1847551"/>
                </a:lnTo>
                <a:lnTo>
                  <a:pt x="4" y="1795307"/>
                </a:lnTo>
                <a:lnTo>
                  <a:pt x="258377" y="1536932"/>
                </a:lnTo>
                <a:lnTo>
                  <a:pt x="258377" y="1474721"/>
                </a:lnTo>
                <a:lnTo>
                  <a:pt x="2" y="1216345"/>
                </a:lnTo>
                <a:lnTo>
                  <a:pt x="2" y="1164102"/>
                </a:lnTo>
                <a:lnTo>
                  <a:pt x="283034" y="1447135"/>
                </a:lnTo>
                <a:lnTo>
                  <a:pt x="348175" y="1447135"/>
                </a:lnTo>
                <a:lnTo>
                  <a:pt x="814821" y="980486"/>
                </a:lnTo>
                <a:lnTo>
                  <a:pt x="344401" y="510062"/>
                </a:lnTo>
                <a:lnTo>
                  <a:pt x="286805" y="510062"/>
                </a:lnTo>
                <a:lnTo>
                  <a:pt x="5" y="796868"/>
                </a:lnTo>
                <a:lnTo>
                  <a:pt x="5" y="744628"/>
                </a:lnTo>
                <a:lnTo>
                  <a:pt x="258382" y="486242"/>
                </a:lnTo>
                <a:lnTo>
                  <a:pt x="258382" y="424043"/>
                </a:lnTo>
                <a:lnTo>
                  <a:pt x="3" y="165664"/>
                </a:lnTo>
                <a:lnTo>
                  <a:pt x="3" y="113420"/>
                </a:lnTo>
                <a:lnTo>
                  <a:pt x="285820" y="399237"/>
                </a:lnTo>
                <a:lnTo>
                  <a:pt x="345386" y="399237"/>
                </a:lnTo>
                <a:lnTo>
                  <a:pt x="744622" y="2"/>
                </a:lnTo>
                <a:lnTo>
                  <a:pt x="796865" y="2"/>
                </a:lnTo>
                <a:lnTo>
                  <a:pt x="369206" y="427661"/>
                </a:lnTo>
                <a:lnTo>
                  <a:pt x="369206" y="482624"/>
                </a:lnTo>
                <a:lnTo>
                  <a:pt x="840943" y="954364"/>
                </a:lnTo>
                <a:lnTo>
                  <a:pt x="1309187" y="486116"/>
                </a:lnTo>
                <a:lnTo>
                  <a:pt x="1309187" y="424169"/>
                </a:lnTo>
                <a:lnTo>
                  <a:pt x="885019" y="0"/>
                </a:lnTo>
                <a:lnTo>
                  <a:pt x="937262" y="0"/>
                </a:lnTo>
                <a:lnTo>
                  <a:pt x="1336499" y="399237"/>
                </a:lnTo>
                <a:lnTo>
                  <a:pt x="1396066" y="399237"/>
                </a:lnTo>
                <a:lnTo>
                  <a:pt x="1795300" y="3"/>
                </a:lnTo>
                <a:lnTo>
                  <a:pt x="1847544" y="3"/>
                </a:lnTo>
                <a:lnTo>
                  <a:pt x="1420012" y="427535"/>
                </a:lnTo>
                <a:lnTo>
                  <a:pt x="1420012" y="482750"/>
                </a:lnTo>
                <a:lnTo>
                  <a:pt x="1891623" y="954365"/>
                </a:lnTo>
                <a:lnTo>
                  <a:pt x="2360001" y="485992"/>
                </a:lnTo>
                <a:lnTo>
                  <a:pt x="2360001" y="424295"/>
                </a:lnTo>
                <a:lnTo>
                  <a:pt x="1935698" y="0"/>
                </a:lnTo>
                <a:lnTo>
                  <a:pt x="1987943" y="0"/>
                </a:lnTo>
                <a:lnTo>
                  <a:pt x="2387187" y="399237"/>
                </a:lnTo>
                <a:lnTo>
                  <a:pt x="2446755" y="399237"/>
                </a:lnTo>
                <a:lnTo>
                  <a:pt x="2845991" y="2"/>
                </a:lnTo>
                <a:lnTo>
                  <a:pt x="2898236" y="2"/>
                </a:lnTo>
                <a:lnTo>
                  <a:pt x="2470825" y="427411"/>
                </a:lnTo>
                <a:lnTo>
                  <a:pt x="2470825" y="482875"/>
                </a:lnTo>
                <a:lnTo>
                  <a:pt x="2942310" y="954365"/>
                </a:lnTo>
                <a:lnTo>
                  <a:pt x="3410809" y="485866"/>
                </a:lnTo>
                <a:lnTo>
                  <a:pt x="3410809" y="424419"/>
                </a:lnTo>
                <a:lnTo>
                  <a:pt x="2986386" y="0"/>
                </a:lnTo>
                <a:lnTo>
                  <a:pt x="3038626" y="0"/>
                </a:lnTo>
                <a:lnTo>
                  <a:pt x="3437870" y="399237"/>
                </a:lnTo>
                <a:lnTo>
                  <a:pt x="3497441" y="399237"/>
                </a:lnTo>
                <a:lnTo>
                  <a:pt x="3896667" y="2"/>
                </a:lnTo>
                <a:lnTo>
                  <a:pt x="3948913" y="2"/>
                </a:lnTo>
                <a:lnTo>
                  <a:pt x="3521637" y="427285"/>
                </a:lnTo>
                <a:lnTo>
                  <a:pt x="3521637" y="483001"/>
                </a:lnTo>
                <a:lnTo>
                  <a:pt x="3992987" y="954364"/>
                </a:lnTo>
                <a:lnTo>
                  <a:pt x="4461599" y="485738"/>
                </a:lnTo>
                <a:lnTo>
                  <a:pt x="4461599" y="424543"/>
                </a:lnTo>
                <a:lnTo>
                  <a:pt x="4037068" y="1"/>
                </a:lnTo>
                <a:lnTo>
                  <a:pt x="4089312" y="1"/>
                </a:lnTo>
                <a:lnTo>
                  <a:pt x="4488534" y="399237"/>
                </a:lnTo>
                <a:lnTo>
                  <a:pt x="4548100" y="399237"/>
                </a:lnTo>
                <a:lnTo>
                  <a:pt x="4947332" y="4"/>
                </a:lnTo>
                <a:lnTo>
                  <a:pt x="4999581" y="4"/>
                </a:lnTo>
                <a:lnTo>
                  <a:pt x="4572422" y="427156"/>
                </a:lnTo>
                <a:lnTo>
                  <a:pt x="4572422" y="483126"/>
                </a:lnTo>
                <a:lnTo>
                  <a:pt x="5043667" y="954362"/>
                </a:lnTo>
                <a:lnTo>
                  <a:pt x="5512409" y="485609"/>
                </a:lnTo>
                <a:lnTo>
                  <a:pt x="5512409" y="424674"/>
                </a:lnTo>
                <a:lnTo>
                  <a:pt x="5087742" y="1"/>
                </a:lnTo>
                <a:lnTo>
                  <a:pt x="5139977" y="1"/>
                </a:lnTo>
                <a:lnTo>
                  <a:pt x="5539215" y="399237"/>
                </a:lnTo>
                <a:lnTo>
                  <a:pt x="5598781" y="399237"/>
                </a:lnTo>
                <a:lnTo>
                  <a:pt x="5998007" y="2"/>
                </a:lnTo>
                <a:lnTo>
                  <a:pt x="6050249" y="2"/>
                </a:lnTo>
                <a:lnTo>
                  <a:pt x="5623232" y="427030"/>
                </a:lnTo>
                <a:lnTo>
                  <a:pt x="5623232" y="483255"/>
                </a:lnTo>
                <a:lnTo>
                  <a:pt x="6094326" y="954363"/>
                </a:lnTo>
                <a:lnTo>
                  <a:pt x="6563205" y="485481"/>
                </a:lnTo>
                <a:lnTo>
                  <a:pt x="6563205" y="42479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de-DE"/>
              <a:t>Titelmasterformat durch Klicken bearbeiten</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a:t>Formatvorlagen des Textmasters bearbeiten</a:t>
            </a:r>
            <a:endParaRPr lang="de-DE"/>
          </a:p>
        </p:txBody>
      </p:sp>
      <p:sp>
        <p:nvSpPr>
          <p:cNvPr id="4" name="Date Placeholder 3"/>
          <p:cNvSpPr>
            <a:spLocks noGrp="1"/>
          </p:cNvSpPr>
          <p:nvPr>
            <p:ph type="dt" sz="half" idx="10"/>
          </p:nvPr>
        </p:nvSpPr>
        <p:spPr/>
        <p:txBody>
          <a:bodyPr/>
          <a:lstStyle/>
          <a:p>
            <a:fld id="{14114DF3-8DB8-47D6-87E9-4473FC00EB0F}" type="datetimeFigureOut">
              <a:rPr lang="de-DE" smtClean="0"/>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de-DE"/>
              <a:t>Titelmasterformat durch Klicken bearbeiten</a:t>
            </a:r>
            <a:endParaRPr lang="en-US" dirty="0"/>
          </a:p>
        </p:txBody>
      </p:sp>
      <p:sp>
        <p:nvSpPr>
          <p:cNvPr id="3" name="Content Placeholder 2"/>
          <p:cNvSpPr>
            <a:spLocks noGrp="1"/>
          </p:cNvSpPr>
          <p:nvPr>
            <p:ph sz="half" idx="1"/>
          </p:nvPr>
        </p:nvSpPr>
        <p:spPr>
          <a:xfrm>
            <a:off x="1024128" y="2286000"/>
            <a:ext cx="4754880" cy="4023360"/>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a:xfrm>
            <a:off x="1024128" y="585216"/>
            <a:ext cx="9720072" cy="1499616"/>
          </a:xfrm>
        </p:spPr>
        <p:txBody>
          <a:bodyPr/>
          <a:lstStyle/>
          <a:p>
            <a:r>
              <a:rPr lang="de-DE"/>
              <a:t>Titelmasterformat durch Klicken bearbeiten</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Formatvorlagen des Textmasters bearbeiten</a:t>
            </a:r>
            <a:endParaRPr lang="de-DE"/>
          </a:p>
        </p:txBody>
      </p:sp>
      <p:sp>
        <p:nvSpPr>
          <p:cNvPr id="4" name="Content Placeholder 3"/>
          <p:cNvSpPr>
            <a:spLocks noGrp="1"/>
          </p:cNvSpPr>
          <p:nvPr>
            <p:ph sz="half" idx="2"/>
          </p:nvPr>
        </p:nvSpPr>
        <p:spPr>
          <a:xfrm>
            <a:off x="1024128" y="2967788"/>
            <a:ext cx="4754880" cy="3341572"/>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5" name="Text Placeholder 4"/>
          <p:cNvSpPr>
            <a:spLocks noGrp="1"/>
          </p:cNvSpPr>
          <p:nvPr>
            <p:ph type="body" sz="quarter" idx="3"/>
          </p:nvPr>
        </p:nvSpPr>
        <p:spPr>
          <a:xfrm>
            <a:off x="5989320"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de-DE"/>
              <a:t>Formatvorlagen des Textmasters bearbeiten</a:t>
            </a:r>
            <a:endParaRPr lang="de-DE"/>
          </a:p>
        </p:txBody>
      </p:sp>
      <p:sp>
        <p:nvSpPr>
          <p:cNvPr id="6" name="Content Placeholder 5"/>
          <p:cNvSpPr>
            <a:spLocks noGrp="1"/>
          </p:cNvSpPr>
          <p:nvPr>
            <p:ph sz="quarter" idx="4"/>
          </p:nvPr>
        </p:nvSpPr>
        <p:spPr>
          <a:xfrm>
            <a:off x="5989320" y="2967788"/>
            <a:ext cx="4754880" cy="3341572"/>
          </a:xfrm>
        </p:spPr>
        <p:txBody>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7" name="Date Placeholder 6"/>
          <p:cNvSpPr>
            <a:spLocks noGrp="1"/>
          </p:cNvSpPr>
          <p:nvPr>
            <p:ph type="dt" sz="half" idx="10"/>
          </p:nvPr>
        </p:nvSpPr>
        <p:spPr/>
        <p:txBody>
          <a:bodyPr/>
          <a:lstStyle/>
          <a:p>
            <a:fld id="{14114DF3-8DB8-47D6-87E9-4473FC00EB0F}" type="datetimeFigureOut">
              <a:rPr lang="de-DE" smtClean="0"/>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Titelmasterformat durch Klicken bearbeiten</a:t>
            </a:r>
            <a:endParaRPr lang="en-US" dirty="0"/>
          </a:p>
        </p:txBody>
      </p:sp>
      <p:sp>
        <p:nvSpPr>
          <p:cNvPr id="3" name="Date Placeholder 2"/>
          <p:cNvSpPr>
            <a:spLocks noGrp="1"/>
          </p:cNvSpPr>
          <p:nvPr>
            <p:ph type="dt" sz="half" idx="10"/>
          </p:nvPr>
        </p:nvSpPr>
        <p:spPr/>
        <p:txBody>
          <a:bodyPr/>
          <a:lstStyle/>
          <a:p>
            <a:fld id="{14114DF3-8DB8-47D6-87E9-4473FC00EB0F}" type="datetimeFigureOut">
              <a:rPr lang="de-DE" smtClean="0"/>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showMasterSp="0">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4114DF3-8DB8-47D6-87E9-4473FC00EB0F}" type="datetimeFigureOut">
              <a:rPr lang="de-DE" smtClean="0"/>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de-DE"/>
              <a:t>Titelmasterformat durch Klicken bearbeiten</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a:t>Formatvorlagen des Textmasters bearbeiten</a:t>
            </a:r>
            <a:endParaRPr lang="de-DE"/>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showMasterSp="0">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de-DE"/>
              <a:t>Titelmasterformat durch Klicken bearbeiten</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a:t>Bild durch Klicken auf Symbol hinzufügen</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Formatvorlagen des Textmasters bearbeiten</a:t>
            </a:r>
            <a:endParaRPr lang="de-DE"/>
          </a:p>
        </p:txBody>
      </p:sp>
      <p:sp>
        <p:nvSpPr>
          <p:cNvPr id="5" name="Date Placeholder 4"/>
          <p:cNvSpPr>
            <a:spLocks noGrp="1"/>
          </p:cNvSpPr>
          <p:nvPr>
            <p:ph type="dt" sz="half" idx="10"/>
          </p:nvPr>
        </p:nvSpPr>
        <p:spPr/>
        <p:txBody>
          <a:bodyPr/>
          <a:lstStyle/>
          <a:p>
            <a:fld id="{14114DF3-8DB8-47D6-87E9-4473FC00EB0F}" type="datetimeFigureOut">
              <a:rPr lang="de-DE" smtClean="0"/>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864A5F13-740B-401F-AE09-474A89E6ADD5}" type="slidenum">
              <a:rPr lang="de-DE" smtClean="0"/>
            </a:fld>
            <a:endParaRPr lang="de-DE"/>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de-DE"/>
              <a:t>Titelmasterformat durch Klicken bearbeiten</a:t>
            </a:r>
            <a:endParaRPr lang="en-US" dirty="0"/>
          </a:p>
        </p:txBody>
      </p:sp>
      <p:sp>
        <p:nvSpPr>
          <p:cNvPr id="3" name="Text Placeholder 2"/>
          <p:cNvSpPr>
            <a:spLocks noGrp="1"/>
          </p:cNvSpPr>
          <p:nvPr>
            <p:ph type="body" idx="1"/>
          </p:nvPr>
        </p:nvSpPr>
        <p:spPr>
          <a:xfrm>
            <a:off x="1024128" y="2286000"/>
            <a:ext cx="9720071" cy="4023360"/>
          </a:xfrm>
          <a:prstGeom prst="rect">
            <a:avLst/>
          </a:prstGeom>
        </p:spPr>
        <p:txBody>
          <a:bodyPr vert="horz" lIns="45720" tIns="45720" rIns="45720" bIns="45720" rtlCol="0">
            <a:normAutofit/>
          </a:bodyPr>
          <a:lstStyle/>
          <a:p>
            <a:pPr lvl="0"/>
            <a:r>
              <a:rPr lang="de-DE"/>
              <a:t>Formatvorlagen des Textmasters bearbeiten</a:t>
            </a:r>
            <a:endParaRPr lang="de-DE"/>
          </a:p>
          <a:p>
            <a:pPr lvl="1"/>
            <a:r>
              <a:rPr lang="de-DE"/>
              <a:t>Zweite Ebene</a:t>
            </a:r>
            <a:endParaRPr lang="de-DE"/>
          </a:p>
          <a:p>
            <a:pPr lvl="2"/>
            <a:r>
              <a:rPr lang="de-DE"/>
              <a:t>Dritte Ebene</a:t>
            </a:r>
            <a:endParaRPr lang="de-DE"/>
          </a:p>
          <a:p>
            <a:pPr lvl="3"/>
            <a:r>
              <a:rPr lang="de-DE"/>
              <a:t>Vierte Ebene</a:t>
            </a:r>
            <a:endParaRPr lang="de-DE"/>
          </a:p>
          <a:p>
            <a:pPr lvl="4"/>
            <a:r>
              <a:rPr lang="de-DE"/>
              <a:t>Fünfte Ebene</a:t>
            </a:r>
            <a:endParaRPr lang="en-US" dirty="0"/>
          </a:p>
        </p:txBody>
      </p:sp>
      <p:sp>
        <p:nvSpPr>
          <p:cNvPr id="4" name="Date Placeholder 3"/>
          <p:cNvSpPr>
            <a:spLocks noGrp="1"/>
          </p:cNvSpPr>
          <p:nvPr>
            <p:ph type="dt" sz="half" idx="2"/>
          </p:nvPr>
        </p:nvSpPr>
        <p:spPr>
          <a:xfrm>
            <a:off x="1024128" y="6470704"/>
            <a:ext cx="2154142"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14114DF3-8DB8-47D6-87E9-4473FC00EB0F}" type="datetimeFigureOut">
              <a:rPr lang="de-DE" smtClean="0"/>
            </a:fld>
            <a:endParaRPr lang="de-DE"/>
          </a:p>
        </p:txBody>
      </p:sp>
      <p:sp>
        <p:nvSpPr>
          <p:cNvPr id="5" name="Footer Placeholder 4"/>
          <p:cNvSpPr>
            <a:spLocks noGrp="1"/>
          </p:cNvSpPr>
          <p:nvPr>
            <p:ph type="ftr" sz="quarter" idx="3"/>
          </p:nvPr>
        </p:nvSpPr>
        <p:spPr>
          <a:xfrm>
            <a:off x="4842932" y="6470704"/>
            <a:ext cx="5901458"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de-DE"/>
          </a:p>
        </p:txBody>
      </p:sp>
      <p:sp>
        <p:nvSpPr>
          <p:cNvPr id="6" name="Slide Number Placeholder 5"/>
          <p:cNvSpPr>
            <a:spLocks noGrp="1"/>
          </p:cNvSpPr>
          <p:nvPr>
            <p:ph type="sldNum" sz="quarter" idx="4"/>
          </p:nvPr>
        </p:nvSpPr>
        <p:spPr>
          <a:xfrm>
            <a:off x="10837334" y="6470704"/>
            <a:ext cx="973666"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864A5F13-740B-401F-AE09-474A89E6ADD5}" type="slidenum">
              <a:rPr lang="de-DE" smtClean="0"/>
            </a:fld>
            <a:endParaRPr lang="de-DE"/>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43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800" kern="1200">
          <a:solidFill>
            <a:schemeClr val="tx1"/>
          </a:solidFill>
          <a:latin typeface="+mn-lt"/>
          <a:ea typeface="+mn-ea"/>
          <a:cs typeface="+mn-cs"/>
        </a:defRPr>
      </a:lvl2pPr>
      <a:lvl3pPr marL="44831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6pPr>
      <a:lvl7pPr marL="106045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7pPr>
      <a:lvl8pPr marL="1216025"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8pPr>
      <a:lvl9pPr marL="1362710" indent="-137160" algn="l" defTabSz="914400" rtl="0" eaLnBrk="1" latinLnBrk="0" hangingPunct="1">
        <a:lnSpc>
          <a:spcPct val="90000"/>
        </a:lnSpc>
        <a:spcBef>
          <a:spcPts val="200"/>
        </a:spcBef>
        <a:spcAft>
          <a:spcPts val="400"/>
        </a:spcAft>
        <a:buClr>
          <a:schemeClr val="accent1"/>
        </a:buClr>
        <a:buFont typeface="Wingdings 3" panose="05040102010807070707"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5.xml"/><Relationship Id="rId1"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image" Target="../media/image4.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image" Target="../media/image5.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2.xml"/><Relationship Id="rId1" Type="http://schemas.openxmlformats.org/officeDocument/2006/relationships/image" Target="../media/image8.jpe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2.xml"/><Relationship Id="rId1"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2.xml"/><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normAutofit fontScale="90000"/>
          </a:bodyPr>
          <a:p>
            <a:r>
              <a:rPr lang="de-DE" altLang="en-US"/>
              <a:t>		Festivapp - die festival app</a:t>
            </a:r>
            <a:br>
              <a:rPr lang="de-DE" altLang="en-US"/>
            </a:br>
            <a:br>
              <a:rPr lang="de-DE" altLang="en-US"/>
            </a:br>
            <a:r>
              <a:rPr lang="de-DE" altLang="en-US"/>
              <a:t>-openstreetmap-</a:t>
            </a:r>
            <a:endParaRPr lang="de-DE" altLang="en-US"/>
          </a:p>
        </p:txBody>
      </p:sp>
      <p:sp>
        <p:nvSpPr>
          <p:cNvPr id="16" name="Content Placeholder 15"/>
          <p:cNvSpPr>
            <a:spLocks noGrp="1"/>
          </p:cNvSpPr>
          <p:nvPr>
            <p:ph idx="1"/>
          </p:nvPr>
        </p:nvSpPr>
        <p:spPr/>
        <p:txBody>
          <a:bodyPr>
            <a:normAutofit lnSpcReduction="10000"/>
          </a:bodyPr>
          <a:p>
            <a:pPr marL="0" indent="0">
              <a:buNone/>
            </a:pPr>
            <a:r>
              <a:rPr lang="de-DE" altLang="en-US"/>
              <a:t>Kundenanforderungen</a:t>
            </a:r>
            <a:endParaRPr lang="de-DE" altLang="en-US"/>
          </a:p>
          <a:p>
            <a:pPr marL="0" indent="0">
              <a:buNone/>
            </a:pPr>
            <a:r>
              <a:rPr lang="de-DE" altLang="en-US"/>
              <a:t>Die Anforderungen unserer Kunden können von der Sammlung von Geodaten bis hin zur Erstellung geografischer Daten wie Straßen- , Wander- oder Fahrradkarten, Routenplaner oder andere wssenswerte Informationen reichen.</a:t>
            </a:r>
            <a:endParaRPr lang="de-DE" altLang="en-US"/>
          </a:p>
          <a:p>
            <a:pPr marL="0" indent="0">
              <a:buNone/>
            </a:pPr>
            <a:endParaRPr lang="de-DE" altLang="en-US"/>
          </a:p>
          <a:p>
            <a:pPr marL="0" indent="0">
              <a:buNone/>
            </a:pPr>
            <a:r>
              <a:rPr lang="de-DE" altLang="en-US"/>
              <a:t>In unserem Openstreetmap POC ist das Hauptziel, die Wirksamkeit dieses Services dem Kunden näherzubringen.</a:t>
            </a:r>
            <a:endParaRPr lang="de-DE" altLang="en-US"/>
          </a:p>
          <a:p>
            <a:pPr marL="0" indent="0">
              <a:buNone/>
            </a:pPr>
            <a:endParaRPr lang="de-DE" altLang="en-US"/>
          </a:p>
          <a:p>
            <a:pPr marL="0" indent="0">
              <a:buNone/>
            </a:pPr>
            <a:r>
              <a:rPr lang="de-DE" altLang="en-US"/>
              <a:t>Insbesondere zeigt dieser Nachweis, dass es mit einer Datenbank, die unter einer freien Lizenz steht, möglich ist, Druckerzeugnissen, Websites und Anwendungen wie Navigationssoftware zu nutzen, ohne Entgelte zahlen zu müssen.</a:t>
            </a:r>
            <a:endParaRPr lang="de-DE" altLang="en-US"/>
          </a:p>
        </p:txBody>
      </p:sp>
    </p:spTree>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 calcmode="lin" valueType="num">
                                      <p:cBhvr additive="base">
                                        <p:cTn id="12" dur="500" fill="hold"/>
                                        <p:tgtEl>
                                          <p:spTgt spid="16">
                                            <p:txEl>
                                              <p:pRg st="0" end="0"/>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16">
                                            <p:txEl>
                                              <p:pRg st="0" end="0"/>
                                            </p:txEl>
                                          </p:spTgt>
                                        </p:tgtEl>
                                        <p:attrNameLst>
                                          <p:attrName>ppt_y</p:attrName>
                                        </p:attrNameLst>
                                      </p:cBhvr>
                                      <p:tavLst>
                                        <p:tav tm="0">
                                          <p:val>
                                            <p:strVal val="1+#ppt_h/2"/>
                                          </p:val>
                                        </p:tav>
                                        <p:tav tm="100000">
                                          <p:val>
                                            <p:strVal val="#ppt_y"/>
                                          </p:val>
                                        </p:tav>
                                      </p:tavLst>
                                    </p:anim>
                                  </p:childTnLst>
                                </p:cTn>
                              </p:par>
                              <p:par>
                                <p:cTn id="14" presetID="2" presetClass="entr" presetSubtype="4" fill="hold" nodeType="withEffect">
                                  <p:stCondLst>
                                    <p:cond delay="0"/>
                                  </p:stCondLst>
                                  <p:childTnLst>
                                    <p:set>
                                      <p:cBhvr>
                                        <p:cTn id="15" dur="1" fill="hold">
                                          <p:stCondLst>
                                            <p:cond delay="0"/>
                                          </p:stCondLst>
                                        </p:cTn>
                                        <p:tgtEl>
                                          <p:spTgt spid="16">
                                            <p:txEl>
                                              <p:pRg st="1" end="1"/>
                                            </p:txEl>
                                          </p:spTgt>
                                        </p:tgtEl>
                                        <p:attrNameLst>
                                          <p:attrName>style.visibility</p:attrName>
                                        </p:attrNameLst>
                                      </p:cBhvr>
                                      <p:to>
                                        <p:strVal val="visible"/>
                                      </p:to>
                                    </p:set>
                                    <p:anim calcmode="lin" valueType="num">
                                      <p:cBhvr additive="base">
                                        <p:cTn id="16" dur="500" fill="hold"/>
                                        <p:tgtEl>
                                          <p:spTgt spid="16">
                                            <p:txEl>
                                              <p:pRg st="1" end="1"/>
                                            </p:txEl>
                                          </p:spTgt>
                                        </p:tgtEl>
                                        <p:attrNameLst>
                                          <p:attrName>ppt_x</p:attrName>
                                        </p:attrNameLst>
                                      </p:cBhvr>
                                      <p:tavLst>
                                        <p:tav tm="0">
                                          <p:val>
                                            <p:strVal val="#ppt_x"/>
                                          </p:val>
                                        </p:tav>
                                        <p:tav tm="100000">
                                          <p:val>
                                            <p:strVal val="#ppt_x"/>
                                          </p:val>
                                        </p:tav>
                                      </p:tavLst>
                                    </p:anim>
                                    <p:anim calcmode="lin" valueType="num">
                                      <p:cBhvr additive="base">
                                        <p:cTn id="17" dur="500" fill="hold"/>
                                        <p:tgtEl>
                                          <p:spTgt spid="1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6">
                                            <p:txEl>
                                              <p:pRg st="3" end="3"/>
                                            </p:txEl>
                                          </p:spTgt>
                                        </p:tgtEl>
                                        <p:attrNameLst>
                                          <p:attrName>style.visibility</p:attrName>
                                        </p:attrNameLst>
                                      </p:cBhvr>
                                      <p:to>
                                        <p:strVal val="visible"/>
                                      </p:to>
                                    </p:set>
                                    <p:anim calcmode="lin" valueType="num">
                                      <p:cBhvr additive="base">
                                        <p:cTn id="22" dur="500" fill="hold"/>
                                        <p:tgtEl>
                                          <p:spTgt spid="16">
                                            <p:txEl>
                                              <p:pRg st="3" end="3"/>
                                            </p:txEl>
                                          </p:spTgt>
                                        </p:tgtEl>
                                        <p:attrNameLst>
                                          <p:attrName>ppt_x</p:attrName>
                                        </p:attrNameLst>
                                      </p:cBhvr>
                                      <p:tavLst>
                                        <p:tav tm="0">
                                          <p:val>
                                            <p:strVal val="#ppt_x"/>
                                          </p:val>
                                        </p:tav>
                                        <p:tav tm="100000">
                                          <p:val>
                                            <p:strVal val="#ppt_x"/>
                                          </p:val>
                                        </p:tav>
                                      </p:tavLst>
                                    </p:anim>
                                    <p:anim calcmode="lin" valueType="num">
                                      <p:cBhvr additive="base">
                                        <p:cTn id="23" dur="500" fill="hold"/>
                                        <p:tgtEl>
                                          <p:spTgt spid="16">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2" presetClass="entr" presetSubtype="4" fill="hold" nodeType="clickEffect">
                                  <p:stCondLst>
                                    <p:cond delay="0"/>
                                  </p:stCondLst>
                                  <p:childTnLst>
                                    <p:set>
                                      <p:cBhvr>
                                        <p:cTn id="27" dur="1" fill="hold">
                                          <p:stCondLst>
                                            <p:cond delay="0"/>
                                          </p:stCondLst>
                                        </p:cTn>
                                        <p:tgtEl>
                                          <p:spTgt spid="16">
                                            <p:txEl>
                                              <p:pRg st="5" end="5"/>
                                            </p:txEl>
                                          </p:spTgt>
                                        </p:tgtEl>
                                        <p:attrNameLst>
                                          <p:attrName>style.visibility</p:attrName>
                                        </p:attrNameLst>
                                      </p:cBhvr>
                                      <p:to>
                                        <p:strVal val="visible"/>
                                      </p:to>
                                    </p:set>
                                    <p:anim calcmode="lin" valueType="num">
                                      <p:cBhvr additive="base">
                                        <p:cTn id="28" dur="500" fill="hold"/>
                                        <p:tgtEl>
                                          <p:spTgt spid="16">
                                            <p:txEl>
                                              <p:pRg st="5" end="5"/>
                                            </p:txEl>
                                          </p:spTgt>
                                        </p:tgtEl>
                                        <p:attrNameLst>
                                          <p:attrName>ppt_x</p:attrName>
                                        </p:attrNameLst>
                                      </p:cBhvr>
                                      <p:tavLst>
                                        <p:tav tm="0">
                                          <p:val>
                                            <p:strVal val="#ppt_x"/>
                                          </p:val>
                                        </p:tav>
                                        <p:tav tm="100000">
                                          <p:val>
                                            <p:strVal val="#ppt_x"/>
                                          </p:val>
                                        </p:tav>
                                      </p:tavLst>
                                    </p:anim>
                                    <p:anim calcmode="lin" valueType="num">
                                      <p:cBhvr additive="base">
                                        <p:cTn id="29" dur="500" fill="hold"/>
                                        <p:tgtEl>
                                          <p:spTgt spid="16">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a:xfrm>
            <a:off x="1024255" y="585470"/>
            <a:ext cx="9719945" cy="803275"/>
          </a:xfrm>
        </p:spPr>
        <p:txBody>
          <a:bodyPr/>
          <a:p>
            <a:r>
              <a:rPr lang="de-DE" altLang="en-US"/>
              <a:t>software</a:t>
            </a:r>
            <a:endParaRPr lang="de-DE" altLang="en-US"/>
          </a:p>
        </p:txBody>
      </p:sp>
      <p:sp>
        <p:nvSpPr>
          <p:cNvPr id="2" name="Text Placeholder 1"/>
          <p:cNvSpPr>
            <a:spLocks noGrp="1"/>
          </p:cNvSpPr>
          <p:nvPr>
            <p:ph type="body" idx="1"/>
          </p:nvPr>
        </p:nvSpPr>
        <p:spPr>
          <a:xfrm>
            <a:off x="1024255" y="976630"/>
            <a:ext cx="9720580" cy="1590040"/>
          </a:xfrm>
        </p:spPr>
        <p:txBody>
          <a:bodyPr>
            <a:normAutofit/>
          </a:bodyPr>
          <a:p>
            <a:r>
              <a:rPr lang="de-DE" altLang="en-US">
                <a:solidFill>
                  <a:schemeClr val="tx1"/>
                </a:solidFill>
                <a:sym typeface="+mn-ea"/>
              </a:rPr>
              <a:t>Zur Eingabe und Bearbeitung der Geodaten stehen für die Kunden zwei verschiedene Softwarelösungen (Editoren) zur Verfügung, die sich in den grundlegenden Konzepten aber weitgehend gleichen.</a:t>
            </a:r>
            <a:endParaRPr lang="de-DE" altLang="en-US">
              <a:solidFill>
                <a:schemeClr val="tx1"/>
              </a:solidFill>
              <a:sym typeface="+mn-ea"/>
            </a:endParaRPr>
          </a:p>
        </p:txBody>
      </p:sp>
      <p:sp>
        <p:nvSpPr>
          <p:cNvPr id="16" name="Content Placeholder 15"/>
          <p:cNvSpPr>
            <a:spLocks noGrp="1"/>
          </p:cNvSpPr>
          <p:nvPr>
            <p:ph sz="half" idx="2"/>
          </p:nvPr>
        </p:nvSpPr>
        <p:spPr>
          <a:xfrm>
            <a:off x="1024255" y="3002280"/>
            <a:ext cx="4754880" cy="3823335"/>
          </a:xfrm>
        </p:spPr>
        <p:txBody>
          <a:bodyPr>
            <a:normAutofit lnSpcReduction="20000"/>
          </a:bodyPr>
          <a:p>
            <a:pPr lvl="1"/>
            <a:r>
              <a:rPr lang="de-DE" altLang="en-US" sz="2400" b="1"/>
              <a:t>Online-Editoren</a:t>
            </a:r>
            <a:endParaRPr lang="de-DE" altLang="en-US" sz="2400" b="1"/>
          </a:p>
          <a:p>
            <a:r>
              <a:rPr lang="de-DE" altLang="en-US"/>
              <a:t>- arbeiten direkt im Webbrowser des Benutzers</a:t>
            </a:r>
            <a:endParaRPr lang="de-DE" altLang="en-US"/>
          </a:p>
          <a:p>
            <a:r>
              <a:rPr lang="de-DE" altLang="en-US"/>
              <a:t>- erfordert permanente Internetverbindung</a:t>
            </a:r>
            <a:endParaRPr lang="de-DE" altLang="en-US"/>
          </a:p>
          <a:p>
            <a:r>
              <a:rPr lang="de-DE" altLang="en-US"/>
              <a:t>-&gt; eingeschrönkte Verwendung dieser Technik; bietet Neukunden guten Einstieg in OpenStreetMap durch eher einfacher Oberfläche</a:t>
            </a:r>
            <a:endParaRPr lang="de-DE" altLang="en-US"/>
          </a:p>
          <a:p>
            <a:endParaRPr lang="de-DE" altLang="en-US"/>
          </a:p>
          <a:p>
            <a:pPr marL="0" indent="0">
              <a:buNone/>
            </a:pPr>
            <a:r>
              <a:rPr lang="de-DE" altLang="en-US"/>
              <a:t>aktuell API vers. 0.6</a:t>
            </a:r>
            <a:endParaRPr lang="de-DE" altLang="en-US"/>
          </a:p>
        </p:txBody>
      </p:sp>
      <p:sp>
        <p:nvSpPr>
          <p:cNvPr id="3" name="Text Placeholder 2"/>
          <p:cNvSpPr>
            <a:spLocks noGrp="1"/>
          </p:cNvSpPr>
          <p:nvPr>
            <p:ph type="body" sz="quarter" idx="3"/>
          </p:nvPr>
        </p:nvSpPr>
        <p:spPr>
          <a:xfrm>
            <a:off x="10509250" y="2179320"/>
            <a:ext cx="234950" cy="822960"/>
          </a:xfrm>
        </p:spPr>
        <p:txBody>
          <a:bodyPr/>
          <a:p>
            <a:endParaRPr lang="en-US"/>
          </a:p>
        </p:txBody>
      </p:sp>
      <p:sp>
        <p:nvSpPr>
          <p:cNvPr id="4" name="Content Placeholder 3"/>
          <p:cNvSpPr>
            <a:spLocks noGrp="1"/>
          </p:cNvSpPr>
          <p:nvPr>
            <p:ph sz="quarter" idx="4"/>
          </p:nvPr>
        </p:nvSpPr>
        <p:spPr>
          <a:xfrm>
            <a:off x="5989320" y="2825750"/>
            <a:ext cx="4754880" cy="3999865"/>
          </a:xfrm>
        </p:spPr>
        <p:txBody>
          <a:bodyPr>
            <a:normAutofit lnSpcReduction="20000"/>
          </a:bodyPr>
          <a:p>
            <a:r>
              <a:rPr lang="de-DE" altLang="en-US" sz="2400" b="1"/>
              <a:t>Offline-Editoren</a:t>
            </a:r>
            <a:endParaRPr lang="de-DE" altLang="en-US" sz="2400" b="1"/>
          </a:p>
          <a:p>
            <a:r>
              <a:rPr lang="de-DE" altLang="en-US"/>
              <a:t>-auf dem Rechner des Benutzers installierte Programme</a:t>
            </a:r>
            <a:endParaRPr lang="de-DE" altLang="en-US"/>
          </a:p>
          <a:p>
            <a:r>
              <a:rPr lang="de-DE" altLang="en-US"/>
              <a:t>- nach einmaligem Herunterladen Nutzung ohne Internetverbindung möglich</a:t>
            </a:r>
            <a:endParaRPr lang="de-DE" altLang="en-US"/>
          </a:p>
          <a:p>
            <a:r>
              <a:rPr lang="de-DE" altLang="en-US"/>
              <a:t>-zunächst lokale Speicherung der bearbeiteten Daten, werden anschließend als Änderungssatz auf Server geladen.</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xEl>
                                              <p:pRg st="0" end="0"/>
                                            </p:txEl>
                                          </p:spTgt>
                                        </p:tgtEl>
                                        <p:attrNameLst>
                                          <p:attrName>style.visibility</p:attrName>
                                        </p:attrNameLst>
                                      </p:cBhvr>
                                      <p:to>
                                        <p:strVal val="visible"/>
                                      </p:to>
                                    </p:set>
                                    <p:animEffect transition="in" filter="blinds(horizontal)">
                                      <p:cBhvr>
                                        <p:cTn id="12" dur="500"/>
                                        <p:tgtEl>
                                          <p:spTgt spid="2">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nodeType="clickEffect">
                                  <p:stCondLst>
                                    <p:cond delay="0"/>
                                  </p:stCondLst>
                                  <p:childTnLst>
                                    <p:set>
                                      <p:cBhvr>
                                        <p:cTn id="16" dur="1" fill="hold">
                                          <p:stCondLst>
                                            <p:cond delay="0"/>
                                          </p:stCondLst>
                                        </p:cTn>
                                        <p:tgtEl>
                                          <p:spTgt spid="16">
                                            <p:txEl>
                                              <p:pRg st="0" end="0"/>
                                            </p:txEl>
                                          </p:spTgt>
                                        </p:tgtEl>
                                        <p:attrNameLst>
                                          <p:attrName>style.visibility</p:attrName>
                                        </p:attrNameLst>
                                      </p:cBhvr>
                                      <p:to>
                                        <p:strVal val="visible"/>
                                      </p:to>
                                    </p:set>
                                    <p:animEffect transition="in" filter="box(in)">
                                      <p:cBhvr>
                                        <p:cTn id="17" dur="2000"/>
                                        <p:tgtEl>
                                          <p:spTgt spid="16">
                                            <p:txEl>
                                              <p:pRg st="0" end="0"/>
                                            </p:txEl>
                                          </p:spTgt>
                                        </p:tgtEl>
                                      </p:cBhvr>
                                    </p:animEffect>
                                  </p:childTnLst>
                                </p:cTn>
                              </p:par>
                              <p:par>
                                <p:cTn id="18" presetID="4" presetClass="entr" presetSubtype="16" fill="hold" nodeType="withEffect">
                                  <p:stCondLst>
                                    <p:cond delay="0"/>
                                  </p:stCondLst>
                                  <p:childTnLst>
                                    <p:set>
                                      <p:cBhvr>
                                        <p:cTn id="19" dur="1" fill="hold">
                                          <p:stCondLst>
                                            <p:cond delay="0"/>
                                          </p:stCondLst>
                                        </p:cTn>
                                        <p:tgtEl>
                                          <p:spTgt spid="16">
                                            <p:txEl>
                                              <p:pRg st="1" end="1"/>
                                            </p:txEl>
                                          </p:spTgt>
                                        </p:tgtEl>
                                        <p:attrNameLst>
                                          <p:attrName>style.visibility</p:attrName>
                                        </p:attrNameLst>
                                      </p:cBhvr>
                                      <p:to>
                                        <p:strVal val="visible"/>
                                      </p:to>
                                    </p:set>
                                    <p:animEffect transition="in" filter="box(in)">
                                      <p:cBhvr>
                                        <p:cTn id="20" dur="2000"/>
                                        <p:tgtEl>
                                          <p:spTgt spid="16">
                                            <p:txEl>
                                              <p:pRg st="1" end="1"/>
                                            </p:txEl>
                                          </p:spTgt>
                                        </p:tgtEl>
                                      </p:cBhvr>
                                    </p:animEffect>
                                  </p:childTnLst>
                                </p:cTn>
                              </p:par>
                              <p:par>
                                <p:cTn id="21" presetID="4" presetClass="entr" presetSubtype="16" fill="hold" nodeType="withEffect">
                                  <p:stCondLst>
                                    <p:cond delay="0"/>
                                  </p:stCondLst>
                                  <p:childTnLst>
                                    <p:set>
                                      <p:cBhvr>
                                        <p:cTn id="22" dur="1" fill="hold">
                                          <p:stCondLst>
                                            <p:cond delay="0"/>
                                          </p:stCondLst>
                                        </p:cTn>
                                        <p:tgtEl>
                                          <p:spTgt spid="16">
                                            <p:txEl>
                                              <p:pRg st="2" end="2"/>
                                            </p:txEl>
                                          </p:spTgt>
                                        </p:tgtEl>
                                        <p:attrNameLst>
                                          <p:attrName>style.visibility</p:attrName>
                                        </p:attrNameLst>
                                      </p:cBhvr>
                                      <p:to>
                                        <p:strVal val="visible"/>
                                      </p:to>
                                    </p:set>
                                    <p:animEffect transition="in" filter="box(in)">
                                      <p:cBhvr>
                                        <p:cTn id="23" dur="2000"/>
                                        <p:tgtEl>
                                          <p:spTgt spid="16">
                                            <p:txEl>
                                              <p:pRg st="2" end="2"/>
                                            </p:txEl>
                                          </p:spTgt>
                                        </p:tgtEl>
                                      </p:cBhvr>
                                    </p:animEffect>
                                  </p:childTnLst>
                                </p:cTn>
                              </p:par>
                              <p:par>
                                <p:cTn id="24" presetID="4" presetClass="entr" presetSubtype="16" fill="hold" nodeType="withEffect">
                                  <p:stCondLst>
                                    <p:cond delay="0"/>
                                  </p:stCondLst>
                                  <p:childTnLst>
                                    <p:set>
                                      <p:cBhvr>
                                        <p:cTn id="25" dur="1" fill="hold">
                                          <p:stCondLst>
                                            <p:cond delay="0"/>
                                          </p:stCondLst>
                                        </p:cTn>
                                        <p:tgtEl>
                                          <p:spTgt spid="16">
                                            <p:txEl>
                                              <p:pRg st="3" end="3"/>
                                            </p:txEl>
                                          </p:spTgt>
                                        </p:tgtEl>
                                        <p:attrNameLst>
                                          <p:attrName>style.visibility</p:attrName>
                                        </p:attrNameLst>
                                      </p:cBhvr>
                                      <p:to>
                                        <p:strVal val="visible"/>
                                      </p:to>
                                    </p:set>
                                    <p:animEffect transition="in" filter="box(in)">
                                      <p:cBhvr>
                                        <p:cTn id="26" dur="2000"/>
                                        <p:tgtEl>
                                          <p:spTgt spid="16">
                                            <p:txEl>
                                              <p:pRg st="3" end="3"/>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 presetClass="entr" presetSubtype="16" fill="hold" nodeType="clickEffect">
                                  <p:stCondLst>
                                    <p:cond delay="0"/>
                                  </p:stCondLst>
                                  <p:childTnLst>
                                    <p:set>
                                      <p:cBhvr>
                                        <p:cTn id="30" dur="1" fill="hold">
                                          <p:stCondLst>
                                            <p:cond delay="0"/>
                                          </p:stCondLst>
                                        </p:cTn>
                                        <p:tgtEl>
                                          <p:spTgt spid="4">
                                            <p:txEl>
                                              <p:pRg st="0" end="0"/>
                                            </p:txEl>
                                          </p:spTgt>
                                        </p:tgtEl>
                                        <p:attrNameLst>
                                          <p:attrName>style.visibility</p:attrName>
                                        </p:attrNameLst>
                                      </p:cBhvr>
                                      <p:to>
                                        <p:strVal val="visible"/>
                                      </p:to>
                                    </p:set>
                                    <p:animEffect transition="in" filter="box(in)">
                                      <p:cBhvr>
                                        <p:cTn id="31" dur="2000"/>
                                        <p:tgtEl>
                                          <p:spTgt spid="4">
                                            <p:txEl>
                                              <p:pRg st="0" end="0"/>
                                            </p:txEl>
                                          </p:spTgt>
                                        </p:tgtEl>
                                      </p:cBhvr>
                                    </p:animEffect>
                                  </p:childTnLst>
                                </p:cTn>
                              </p:par>
                              <p:par>
                                <p:cTn id="32" presetID="4" presetClass="entr" presetSubtype="16" fill="hold" nodeType="withEffect">
                                  <p:stCondLst>
                                    <p:cond delay="0"/>
                                  </p:stCondLst>
                                  <p:childTnLst>
                                    <p:set>
                                      <p:cBhvr>
                                        <p:cTn id="33" dur="1" fill="hold">
                                          <p:stCondLst>
                                            <p:cond delay="0"/>
                                          </p:stCondLst>
                                        </p:cTn>
                                        <p:tgtEl>
                                          <p:spTgt spid="4">
                                            <p:txEl>
                                              <p:pRg st="1" end="1"/>
                                            </p:txEl>
                                          </p:spTgt>
                                        </p:tgtEl>
                                        <p:attrNameLst>
                                          <p:attrName>style.visibility</p:attrName>
                                        </p:attrNameLst>
                                      </p:cBhvr>
                                      <p:to>
                                        <p:strVal val="visible"/>
                                      </p:to>
                                    </p:set>
                                    <p:animEffect transition="in" filter="box(in)">
                                      <p:cBhvr>
                                        <p:cTn id="34" dur="2000"/>
                                        <p:tgtEl>
                                          <p:spTgt spid="4">
                                            <p:txEl>
                                              <p:pRg st="1" end="1"/>
                                            </p:txEl>
                                          </p:spTgt>
                                        </p:tgtEl>
                                      </p:cBhvr>
                                    </p:animEffect>
                                  </p:childTnLst>
                                </p:cTn>
                              </p:par>
                              <p:par>
                                <p:cTn id="35" presetID="4" presetClass="entr" presetSubtype="16" fill="hold" nodeType="withEffect">
                                  <p:stCondLst>
                                    <p:cond delay="0"/>
                                  </p:stCondLst>
                                  <p:childTnLst>
                                    <p:set>
                                      <p:cBhvr>
                                        <p:cTn id="36" dur="1" fill="hold">
                                          <p:stCondLst>
                                            <p:cond delay="0"/>
                                          </p:stCondLst>
                                        </p:cTn>
                                        <p:tgtEl>
                                          <p:spTgt spid="4">
                                            <p:txEl>
                                              <p:pRg st="2" end="2"/>
                                            </p:txEl>
                                          </p:spTgt>
                                        </p:tgtEl>
                                        <p:attrNameLst>
                                          <p:attrName>style.visibility</p:attrName>
                                        </p:attrNameLst>
                                      </p:cBhvr>
                                      <p:to>
                                        <p:strVal val="visible"/>
                                      </p:to>
                                    </p:set>
                                    <p:animEffect transition="in" filter="box(in)">
                                      <p:cBhvr>
                                        <p:cTn id="37" dur="2000"/>
                                        <p:tgtEl>
                                          <p:spTgt spid="4">
                                            <p:txEl>
                                              <p:pRg st="2" end="2"/>
                                            </p:txEl>
                                          </p:spTgt>
                                        </p:tgtEl>
                                      </p:cBhvr>
                                    </p:animEffect>
                                  </p:childTnLst>
                                </p:cTn>
                              </p:par>
                              <p:par>
                                <p:cTn id="38" presetID="4" presetClass="entr" presetSubtype="16" fill="hold" nodeType="withEffect">
                                  <p:stCondLst>
                                    <p:cond delay="0"/>
                                  </p:stCondLst>
                                  <p:childTnLst>
                                    <p:set>
                                      <p:cBhvr>
                                        <p:cTn id="39" dur="1" fill="hold">
                                          <p:stCondLst>
                                            <p:cond delay="0"/>
                                          </p:stCondLst>
                                        </p:cTn>
                                        <p:tgtEl>
                                          <p:spTgt spid="4">
                                            <p:txEl>
                                              <p:pRg st="3" end="3"/>
                                            </p:txEl>
                                          </p:spTgt>
                                        </p:tgtEl>
                                        <p:attrNameLst>
                                          <p:attrName>style.visibility</p:attrName>
                                        </p:attrNameLst>
                                      </p:cBhvr>
                                      <p:to>
                                        <p:strVal val="visible"/>
                                      </p:to>
                                    </p:set>
                                    <p:animEffect transition="in" filter="box(in)">
                                      <p:cBhvr>
                                        <p:cTn id="40" dur="2000"/>
                                        <p:tgtEl>
                                          <p:spTgt spid="4">
                                            <p:txEl>
                                              <p:pRg st="3" end="3"/>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16">
                                            <p:txEl>
                                              <p:pRg st="5" end="5"/>
                                            </p:txEl>
                                          </p:spTgt>
                                        </p:tgtEl>
                                        <p:attrNameLst>
                                          <p:attrName>style.visibility</p:attrName>
                                        </p:attrNameLst>
                                      </p:cBhvr>
                                      <p:to>
                                        <p:strVal val="visible"/>
                                      </p:to>
                                    </p:set>
                                    <p:animEffect transition="in" filter="blinds(horizontal)">
                                      <p:cBhvr>
                                        <p:cTn id="45"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beitrag des kunden</a:t>
            </a:r>
            <a:endParaRPr lang="de-DE" altLang="en-US"/>
          </a:p>
        </p:txBody>
      </p:sp>
      <p:sp>
        <p:nvSpPr>
          <p:cNvPr id="16" name="Content Placeholder 15"/>
          <p:cNvSpPr>
            <a:spLocks noGrp="1"/>
          </p:cNvSpPr>
          <p:nvPr>
            <p:ph idx="1"/>
          </p:nvPr>
        </p:nvSpPr>
        <p:spPr/>
        <p:txBody>
          <a:bodyPr/>
          <a:p>
            <a:r>
              <a:rPr lang="de-DE" altLang="en-US"/>
              <a:t>Die Geodaten werden von den einzelnen Benutzern üblicherweise in Eigenregie gepflegt. Zwei Drittel der Benutzer kommen aus Europa. Die meisten aktiven Benutzer stammen aus Deutschland, den USA, Frankreich, Russland, Großbritannien, Italien und Polen; auf Hinblick der Bevölkerungszahl hat Österreich die meisten Benutzer.</a:t>
            </a:r>
            <a:endParaRPr lang="de-DE" altLang="en-US"/>
          </a:p>
          <a:p>
            <a:r>
              <a:rPr lang="de-DE" altLang="en-US"/>
              <a:t>Die Benutzer tragen lokales Wissen und im Feld gesammelte Daten mit einem passenden Bearbeitungswerkzeug ein oder ergänzen und verfeinern bereits vorliegende Daten.</a:t>
            </a:r>
            <a:endParaRPr lang="de-DE" altLang="en-US"/>
          </a:p>
          <a:p>
            <a:r>
              <a:rPr lang="de-DE" altLang="en-US"/>
              <a:t>Bei sogenannten Mapping-Partys wird ein vorher festgelegets Gebiet gemeinsam erfasst und in die Datenbank eingetragen. diese erleichtert insbesondere Anfängern in noch dunn erfassten Regionen die Arbeit.</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8" presetClass="entr" presetSubtype="16"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diamond(in)">
                                      <p:cBhvr>
                                        <p:cTn id="12" dur="20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8" presetClass="entr" presetSubtype="16"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diamond(in)">
                                      <p:cBhvr>
                                        <p:cTn id="17" dur="20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8" presetClass="entr" presetSubtype="16"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diamond(in)">
                                      <p:cBhvr>
                                        <p:cTn id="22" dur="20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Vorgehensplanung</a:t>
            </a:r>
            <a:endParaRPr lang="de-DE" altLang="en-US"/>
          </a:p>
        </p:txBody>
      </p:sp>
      <p:sp>
        <p:nvSpPr>
          <p:cNvPr id="16" name="Content Placeholder 15"/>
          <p:cNvSpPr>
            <a:spLocks noGrp="1"/>
          </p:cNvSpPr>
          <p:nvPr>
            <p:ph idx="1"/>
          </p:nvPr>
        </p:nvSpPr>
        <p:spPr/>
        <p:txBody>
          <a:bodyPr/>
          <a:p>
            <a:r>
              <a:rPr lang="de-DE" altLang="en-US"/>
              <a:t>- wie in anderen Open-Source-Projekten finden in vielen Regionen regelmäßige Treffen statt</a:t>
            </a:r>
            <a:endParaRPr lang="de-DE" altLang="en-US"/>
          </a:p>
          <a:p>
            <a:r>
              <a:rPr lang="de-DE" altLang="en-US"/>
              <a:t>-2007 wurde in jährliche OpenStreetMap-Konferenz ins Leben gerufen: State of the Map</a:t>
            </a:r>
            <a:endParaRPr lang="de-DE" altLang="en-US"/>
          </a:p>
          <a:p>
            <a:r>
              <a:rPr lang="de-DE" altLang="en-US"/>
              <a:t>- hat zahlreiche lokale Ableger, z.B. SotM-Latam, SotM-US, SotM-Japan, SotM-Scotland</a:t>
            </a:r>
            <a:endParaRPr lang="de-DE" altLang="en-US"/>
          </a:p>
          <a:p>
            <a:r>
              <a:rPr lang="de-DE" altLang="en-US"/>
              <a:t>-OpenStreetMap hat eigenen Track auf der GIS-Konferenz auf FOSSGIS</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3" end="3"/>
                                            </p:txEl>
                                          </p:spTgt>
                                        </p:tgtEl>
                                        <p:attrNameLst>
                                          <p:attrName>style.visibility</p:attrName>
                                        </p:attrNameLst>
                                      </p:cBhvr>
                                      <p:to>
                                        <p:strVal val="visible"/>
                                      </p:to>
                                    </p:set>
                                    <p:animEffect transition="in" filter="blinds(horizontal)">
                                      <p:cBhvr>
                                        <p:cTn id="27" dur="500"/>
                                        <p:tgtEl>
                                          <p:spTgt spid="1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Einsatzgebiete</a:t>
            </a:r>
            <a:endParaRPr lang="de-DE" altLang="en-US"/>
          </a:p>
        </p:txBody>
      </p:sp>
      <p:sp>
        <p:nvSpPr>
          <p:cNvPr id="16" name="Content Placeholder 15"/>
          <p:cNvSpPr>
            <a:spLocks noGrp="1"/>
          </p:cNvSpPr>
          <p:nvPr>
            <p:ph idx="1"/>
          </p:nvPr>
        </p:nvSpPr>
        <p:spPr>
          <a:xfrm>
            <a:off x="1024255" y="1532890"/>
            <a:ext cx="9719945" cy="4776470"/>
          </a:xfrm>
        </p:spPr>
        <p:txBody>
          <a:bodyPr>
            <a:normAutofit fontScale="60000"/>
          </a:bodyPr>
          <a:p>
            <a:r>
              <a:rPr lang="de-DE" altLang="en-US" sz="2800" b="1"/>
              <a:t>Kartendarstellung</a:t>
            </a:r>
            <a:endParaRPr lang="de-DE" altLang="en-US" sz="2800" b="1"/>
          </a:p>
          <a:p>
            <a:r>
              <a:rPr lang="de-DE" altLang="en-US" b="1"/>
              <a:t>-Erstellung von Straßenkaten für Autofahrer, Fahrradfahrer &amp; Wanderer</a:t>
            </a:r>
            <a:endParaRPr lang="de-DE" altLang="en-US" b="1"/>
          </a:p>
          <a:p>
            <a:r>
              <a:rPr lang="de-DE" altLang="en-US" b="1"/>
              <a:t>-ebenfalls Karten für Skigebiete, Karten mit Darstellung des öffentlichen Verkehrs und das Portal OpenSeaMap für Segler &amp; Motorbootfahrer</a:t>
            </a:r>
            <a:endParaRPr lang="de-DE" altLang="en-US" b="1"/>
          </a:p>
          <a:p>
            <a:r>
              <a:rPr lang="de-DE" altLang="en-US" sz="2400" b="1"/>
              <a:t>Routenberechnung &amp; Navigation</a:t>
            </a:r>
            <a:endParaRPr lang="de-DE" altLang="en-US" sz="2400" b="1"/>
          </a:p>
          <a:p>
            <a:r>
              <a:rPr lang="de-DE" altLang="en-US"/>
              <a:t>-Routenberechnung per OpenStreetMap-Daten ist softwaremäßig ausgereift und in den meisten Teilen der Welt auch bereits gut benutzbar.</a:t>
            </a:r>
            <a:endParaRPr lang="de-DE" altLang="en-US" sz="2400"/>
          </a:p>
          <a:p>
            <a:r>
              <a:rPr lang="de-DE" altLang="en-US" sz="2400" b="1"/>
              <a:t>Webbasierte Routingdienste</a:t>
            </a:r>
            <a:endParaRPr lang="de-DE" altLang="en-US" sz="2400" b="1"/>
          </a:p>
          <a:p>
            <a:r>
              <a:rPr lang="de-DE" altLang="en-US" sz="2400" b="1"/>
              <a:t>-</a:t>
            </a:r>
            <a:r>
              <a:rPr lang="de-DE" altLang="en-US" sz="2400"/>
              <a:t>Mit der Weboberfläche ist eine Routenplanung zu Fuß, per Fahrrad oder per Auto möglich, wobei zwischen zwei verschiedenen Engines ausge</a:t>
            </a:r>
            <a:r>
              <a:rPr lang="de-DE" altLang="en-US" sz="2400" b="1"/>
              <a:t>wählt werden kann</a:t>
            </a:r>
            <a:endParaRPr lang="de-DE" altLang="en-US" sz="2400" b="1"/>
          </a:p>
          <a:p>
            <a:r>
              <a:rPr lang="de-DE" altLang="en-US" sz="2400" b="1"/>
              <a:t>Navigation per Smartphone</a:t>
            </a:r>
            <a:endParaRPr lang="de-DE" altLang="en-US" sz="2400" b="1"/>
          </a:p>
          <a:p>
            <a:r>
              <a:rPr lang="de-DE" altLang="en-US" sz="2400"/>
              <a:t>-Etliche Navigations-App nutzen sumindest in ihrer kostenlosen Version Kartenmaterial von OPM und können daraus Details wie Tempolimits oder Fahrspurempfehlungen ausgeben.</a:t>
            </a:r>
            <a:endParaRPr lang="de-DE" altLang="en-US" sz="2400"/>
          </a:p>
          <a:p>
            <a:r>
              <a:rPr lang="de-DE" altLang="en-US" sz="2400" b="1"/>
              <a:t>Spezielle Navigationsgeräte</a:t>
            </a:r>
            <a:endParaRPr lang="de-DE" altLang="en-US" sz="2400" b="1"/>
          </a:p>
          <a:p>
            <a:r>
              <a:rPr lang="de-DE" altLang="en-US" sz="2400"/>
              <a:t>- des Herstellers Garmin; das ermöglicht die Erstellung tagesaktueller, detaillierter, auch routingfähiger Karten. Einige Community-Mitglieder bieten solche KArten für Garmin-Geräte gebrauchsfertig zum Download an.</a:t>
            </a:r>
            <a:endParaRPr lang="de-DE" altLang="en-US" sz="2400"/>
          </a:p>
          <a:p>
            <a:endParaRPr lang="de-DE" altLang="en-US" sz="240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par>
                                <p:cTn id="13" presetID="3" presetClass="entr" presetSubtype="10" fill="hold" nodeType="withEffect">
                                  <p:stCondLst>
                                    <p:cond delay="0"/>
                                  </p:stCondLst>
                                  <p:childTnLst>
                                    <p:set>
                                      <p:cBhvr>
                                        <p:cTn id="14" dur="1" fill="hold">
                                          <p:stCondLst>
                                            <p:cond delay="0"/>
                                          </p:stCondLst>
                                        </p:cTn>
                                        <p:tgtEl>
                                          <p:spTgt spid="16">
                                            <p:txEl>
                                              <p:pRg st="1" end="1"/>
                                            </p:txEl>
                                          </p:spTgt>
                                        </p:tgtEl>
                                        <p:attrNameLst>
                                          <p:attrName>style.visibility</p:attrName>
                                        </p:attrNameLst>
                                      </p:cBhvr>
                                      <p:to>
                                        <p:strVal val="visible"/>
                                      </p:to>
                                    </p:set>
                                    <p:animEffect transition="in" filter="blinds(horizontal)">
                                      <p:cBhvr>
                                        <p:cTn id="15" dur="500"/>
                                        <p:tgtEl>
                                          <p:spTgt spid="16">
                                            <p:txEl>
                                              <p:pRg st="1" end="1"/>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6">
                                            <p:txEl>
                                              <p:pRg st="2" end="2"/>
                                            </p:txEl>
                                          </p:spTgt>
                                        </p:tgtEl>
                                        <p:attrNameLst>
                                          <p:attrName>style.visibility</p:attrName>
                                        </p:attrNameLst>
                                      </p:cBhvr>
                                      <p:to>
                                        <p:strVal val="visible"/>
                                      </p:to>
                                    </p:set>
                                    <p:animEffect transition="in" filter="blinds(horizontal)">
                                      <p:cBhvr>
                                        <p:cTn id="20" dur="500"/>
                                        <p:tgtEl>
                                          <p:spTgt spid="16">
                                            <p:txEl>
                                              <p:pRg st="2" end="2"/>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6">
                                            <p:txEl>
                                              <p:pRg st="3" end="3"/>
                                            </p:txEl>
                                          </p:spTgt>
                                        </p:tgtEl>
                                        <p:attrNameLst>
                                          <p:attrName>style.visibility</p:attrName>
                                        </p:attrNameLst>
                                      </p:cBhvr>
                                      <p:to>
                                        <p:strVal val="visible"/>
                                      </p:to>
                                    </p:set>
                                    <p:animEffect transition="in" filter="blinds(horizontal)">
                                      <p:cBhvr>
                                        <p:cTn id="25" dur="500"/>
                                        <p:tgtEl>
                                          <p:spTgt spid="16">
                                            <p:txEl>
                                              <p:pRg st="3" end="3"/>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6">
                                            <p:txEl>
                                              <p:pRg st="4" end="4"/>
                                            </p:txEl>
                                          </p:spTgt>
                                        </p:tgtEl>
                                        <p:attrNameLst>
                                          <p:attrName>style.visibility</p:attrName>
                                        </p:attrNameLst>
                                      </p:cBhvr>
                                      <p:to>
                                        <p:strVal val="visible"/>
                                      </p:to>
                                    </p:set>
                                    <p:animEffect transition="in" filter="blinds(horizontal)">
                                      <p:cBhvr>
                                        <p:cTn id="30" dur="500"/>
                                        <p:tgtEl>
                                          <p:spTgt spid="16">
                                            <p:txEl>
                                              <p:pRg st="4" end="4"/>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6">
                                            <p:txEl>
                                              <p:pRg st="5" end="5"/>
                                            </p:txEl>
                                          </p:spTgt>
                                        </p:tgtEl>
                                        <p:attrNameLst>
                                          <p:attrName>style.visibility</p:attrName>
                                        </p:attrNameLst>
                                      </p:cBhvr>
                                      <p:to>
                                        <p:strVal val="visible"/>
                                      </p:to>
                                    </p:set>
                                    <p:animEffect transition="in" filter="blinds(horizontal)">
                                      <p:cBhvr>
                                        <p:cTn id="35" dur="500"/>
                                        <p:tgtEl>
                                          <p:spTgt spid="16">
                                            <p:txEl>
                                              <p:pRg st="5" end="5"/>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16">
                                            <p:txEl>
                                              <p:pRg st="6" end="6"/>
                                            </p:txEl>
                                          </p:spTgt>
                                        </p:tgtEl>
                                        <p:attrNameLst>
                                          <p:attrName>style.visibility</p:attrName>
                                        </p:attrNameLst>
                                      </p:cBhvr>
                                      <p:to>
                                        <p:strVal val="visible"/>
                                      </p:to>
                                    </p:set>
                                    <p:animEffect transition="in" filter="blinds(horizontal)">
                                      <p:cBhvr>
                                        <p:cTn id="40" dur="500"/>
                                        <p:tgtEl>
                                          <p:spTgt spid="16">
                                            <p:txEl>
                                              <p:pRg st="6" end="6"/>
                                            </p:txEl>
                                          </p:spTgt>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16">
                                            <p:txEl>
                                              <p:pRg st="7" end="7"/>
                                            </p:txEl>
                                          </p:spTgt>
                                        </p:tgtEl>
                                        <p:attrNameLst>
                                          <p:attrName>style.visibility</p:attrName>
                                        </p:attrNameLst>
                                      </p:cBhvr>
                                      <p:to>
                                        <p:strVal val="visible"/>
                                      </p:to>
                                    </p:set>
                                    <p:animEffect transition="in" filter="blinds(horizontal)">
                                      <p:cBhvr>
                                        <p:cTn id="45" dur="500"/>
                                        <p:tgtEl>
                                          <p:spTgt spid="16">
                                            <p:txEl>
                                              <p:pRg st="7" end="7"/>
                                            </p:txEl>
                                          </p:spTgt>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16">
                                            <p:txEl>
                                              <p:pRg st="8" end="8"/>
                                            </p:txEl>
                                          </p:spTgt>
                                        </p:tgtEl>
                                        <p:attrNameLst>
                                          <p:attrName>style.visibility</p:attrName>
                                        </p:attrNameLst>
                                      </p:cBhvr>
                                      <p:to>
                                        <p:strVal val="visible"/>
                                      </p:to>
                                    </p:set>
                                    <p:animEffect transition="in" filter="blinds(horizontal)">
                                      <p:cBhvr>
                                        <p:cTn id="50" dur="500"/>
                                        <p:tgtEl>
                                          <p:spTgt spid="16">
                                            <p:txEl>
                                              <p:pRg st="8" end="8"/>
                                            </p:txEl>
                                          </p:spTgt>
                                        </p:tgtEl>
                                      </p:cBhvr>
                                    </p:animEffect>
                                  </p:childTnLst>
                                </p:cTn>
                              </p:par>
                            </p:childTnLst>
                          </p:cTn>
                        </p:par>
                      </p:childTnLst>
                    </p:cTn>
                  </p:par>
                  <p:par>
                    <p:cTn id="51" fill="hold">
                      <p:stCondLst>
                        <p:cond delay="indefinite"/>
                      </p:stCondLst>
                      <p:childTnLst>
                        <p:par>
                          <p:cTn id="52" fill="hold">
                            <p:stCondLst>
                              <p:cond delay="0"/>
                            </p:stCondLst>
                            <p:childTnLst>
                              <p:par>
                                <p:cTn id="53" presetID="3" presetClass="entr" presetSubtype="10" fill="hold" nodeType="clickEffect">
                                  <p:stCondLst>
                                    <p:cond delay="0"/>
                                  </p:stCondLst>
                                  <p:childTnLst>
                                    <p:set>
                                      <p:cBhvr>
                                        <p:cTn id="54" dur="1" fill="hold">
                                          <p:stCondLst>
                                            <p:cond delay="0"/>
                                          </p:stCondLst>
                                        </p:cTn>
                                        <p:tgtEl>
                                          <p:spTgt spid="16">
                                            <p:txEl>
                                              <p:pRg st="9" end="9"/>
                                            </p:txEl>
                                          </p:spTgt>
                                        </p:tgtEl>
                                        <p:attrNameLst>
                                          <p:attrName>style.visibility</p:attrName>
                                        </p:attrNameLst>
                                      </p:cBhvr>
                                      <p:to>
                                        <p:strVal val="visible"/>
                                      </p:to>
                                    </p:set>
                                    <p:animEffect transition="in" filter="blinds(horizontal)">
                                      <p:cBhvr>
                                        <p:cTn id="55" dur="500"/>
                                        <p:tgtEl>
                                          <p:spTgt spid="16">
                                            <p:txEl>
                                              <p:pRg st="9" end="9"/>
                                            </p:txEl>
                                          </p:spTgt>
                                        </p:tgtEl>
                                      </p:cBhvr>
                                    </p:animEffect>
                                  </p:childTnLst>
                                </p:cTn>
                              </p:par>
                            </p:childTnLst>
                          </p:cTn>
                        </p:par>
                      </p:childTnLst>
                    </p:cTn>
                  </p:par>
                  <p:par>
                    <p:cTn id="56" fill="hold">
                      <p:stCondLst>
                        <p:cond delay="indefinite"/>
                      </p:stCondLst>
                      <p:childTnLst>
                        <p:par>
                          <p:cTn id="57" fill="hold">
                            <p:stCondLst>
                              <p:cond delay="0"/>
                            </p:stCondLst>
                            <p:childTnLst>
                              <p:par>
                                <p:cTn id="58" presetID="3" presetClass="entr" presetSubtype="10" fill="hold" nodeType="clickEffect">
                                  <p:stCondLst>
                                    <p:cond delay="0"/>
                                  </p:stCondLst>
                                  <p:childTnLst>
                                    <p:set>
                                      <p:cBhvr>
                                        <p:cTn id="59" dur="1" fill="hold">
                                          <p:stCondLst>
                                            <p:cond delay="0"/>
                                          </p:stCondLst>
                                        </p:cTn>
                                        <p:tgtEl>
                                          <p:spTgt spid="16">
                                            <p:txEl>
                                              <p:pRg st="10" end="10"/>
                                            </p:txEl>
                                          </p:spTgt>
                                        </p:tgtEl>
                                        <p:attrNameLst>
                                          <p:attrName>style.visibility</p:attrName>
                                        </p:attrNameLst>
                                      </p:cBhvr>
                                      <p:to>
                                        <p:strVal val="visible"/>
                                      </p:to>
                                    </p:set>
                                    <p:animEffect transition="in" filter="blinds(horizontal)">
                                      <p:cBhvr>
                                        <p:cTn id="60" dur="500"/>
                                        <p:tgtEl>
                                          <p:spTgt spid="16">
                                            <p:txEl>
                                              <p:pRg st="10" end="1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Aktionsplanung</a:t>
            </a:r>
            <a:endParaRPr lang="de-DE" altLang="en-US"/>
          </a:p>
        </p:txBody>
      </p:sp>
      <p:sp>
        <p:nvSpPr>
          <p:cNvPr id="16" name="Content Placeholder 15"/>
          <p:cNvSpPr>
            <a:spLocks noGrp="1"/>
          </p:cNvSpPr>
          <p:nvPr>
            <p:ph idx="1"/>
          </p:nvPr>
        </p:nvSpPr>
        <p:spPr/>
        <p:txBody>
          <a:bodyPr/>
          <a:p>
            <a:r>
              <a:rPr lang="de-DE" altLang="en-US" sz="2800" b="1"/>
              <a:t>Rohdatengewinnung</a:t>
            </a:r>
            <a:endParaRPr lang="de-DE" altLang="en-US" sz="2800" b="1"/>
          </a:p>
          <a:p>
            <a:r>
              <a:rPr lang="de-DE" altLang="en-US"/>
              <a:t>- Karten werden anhand von Rohdaten erstellt, die von Freiwilligen gesammelt oder dem Projekt von anderen Quellen zur Verfügung gestellt werden.</a:t>
            </a:r>
            <a:endParaRPr lang="de-DE" altLang="en-US"/>
          </a:p>
          <a:p>
            <a:r>
              <a:rPr lang="de-DE" altLang="en-US"/>
              <a:t>- Selbst gesammelte Rohdaten werden bspweise mit einem GPS-Empfänger aufgezeichnet, die Datenerfassung ist jedoch nicht auf GPS angewiesen.</a:t>
            </a:r>
            <a:endParaRPr lang="de-DE" altLang="en-US"/>
          </a:p>
          <a:p>
            <a:r>
              <a:rPr lang="de-DE" altLang="en-US"/>
              <a:t>- Hochauflösende Lustbilder sowieso auch bestimmte Kartenmaterialien stehen dem Projekt auch zur Verfügung.</a:t>
            </a:r>
            <a:endParaRPr lang="de-DE" altLang="en-US"/>
          </a:p>
          <a:p>
            <a:r>
              <a:rPr lang="de-DE" altLang="en-US"/>
              <a:t>-Ohne ausdrückliche Erlaubnis ist die Übernahme von Daten aus anderen Karten nach OpenStreetMap aufgrund der Rechte an Geoinformationen verboten.</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3" end="3"/>
                                            </p:txEl>
                                          </p:spTgt>
                                        </p:tgtEl>
                                        <p:attrNameLst>
                                          <p:attrName>style.visibility</p:attrName>
                                        </p:attrNameLst>
                                      </p:cBhvr>
                                      <p:to>
                                        <p:strVal val="visible"/>
                                      </p:to>
                                    </p:set>
                                    <p:animEffect transition="in" filter="blinds(horizontal)">
                                      <p:cBhvr>
                                        <p:cTn id="27" dur="500"/>
                                        <p:tgtEl>
                                          <p:spTgt spid="16">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6">
                                            <p:txEl>
                                              <p:pRg st="4" end="4"/>
                                            </p:txEl>
                                          </p:spTgt>
                                        </p:tgtEl>
                                        <p:attrNameLst>
                                          <p:attrName>style.visibility</p:attrName>
                                        </p:attrNameLst>
                                      </p:cBhvr>
                                      <p:to>
                                        <p:strVal val="visible"/>
                                      </p:to>
                                    </p:set>
                                    <p:animEffect transition="in" filter="blinds(horizontal)">
                                      <p:cBhvr>
                                        <p:cTn id="32" dur="500"/>
                                        <p:tgtEl>
                                          <p:spTgt spid="1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Einzeichnung &amp; Tagging</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a:t>-Auf der Basis seiner Rohdaten zeichnet der Benutzer die Geodaten in die Karte ein</a:t>
            </a:r>
            <a:endParaRPr lang="de-DE" altLang="en-US"/>
          </a:p>
          <a:p>
            <a:r>
              <a:rPr lang="de-DE" altLang="en-US"/>
              <a:t>- Das zu bearbeitende Gebiet wird im Editor graisch als “Kartenskelett” aus Punkten, Linien oder Flächen dargestellt, der Benutzer nimmt seine Änderung direkt in dieser Darstellung vor</a:t>
            </a:r>
            <a:endParaRPr lang="de-DE" altLang="en-US"/>
          </a:p>
          <a:p>
            <a:r>
              <a:rPr lang="de-DE" altLang="en-US"/>
              <a:t>__________________________________________________________________</a:t>
            </a:r>
            <a:endParaRPr lang="de-DE" altLang="en-US"/>
          </a:p>
          <a:p>
            <a:r>
              <a:rPr lang="de-DE" altLang="en-US"/>
              <a:t>- Jedem eingezeichneten Element sind Attribute zugewiesen (Tags)</a:t>
            </a:r>
            <a:endParaRPr lang="de-DE" altLang="en-US"/>
          </a:p>
          <a:p>
            <a:r>
              <a:rPr lang="de-DE" altLang="en-US"/>
              <a:t>- Tags bestehen aus Schlüssel und Wert</a:t>
            </a:r>
            <a:endParaRPr lang="de-DE" altLang="en-US"/>
          </a:p>
          <a:p>
            <a:r>
              <a:rPr lang="de-DE" altLang="en-US"/>
              <a:t>-Tags können im Prinzip frei erfunden werden, man hält sich jedoch an die allgemein anerkannten Formen, wie sie im OpenStreetMap-Wiki aufgeführt sind</a:t>
            </a:r>
            <a:endParaRPr lang="de-DE" altLang="en-US"/>
          </a:p>
          <a:p>
            <a:endParaRPr lang="de-DE" altLang="en-US"/>
          </a:p>
          <a:p>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3" end="3"/>
                                            </p:txEl>
                                          </p:spTgt>
                                        </p:tgtEl>
                                        <p:attrNameLst>
                                          <p:attrName>style.visibility</p:attrName>
                                        </p:attrNameLst>
                                      </p:cBhvr>
                                      <p:to>
                                        <p:strVal val="visible"/>
                                      </p:to>
                                    </p:set>
                                    <p:animEffect transition="in" filter="blinds(horizontal)">
                                      <p:cBhvr>
                                        <p:cTn id="22" dur="500"/>
                                        <p:tgtEl>
                                          <p:spTgt spid="1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6">
                                            <p:txEl>
                                              <p:pRg st="4" end="4"/>
                                            </p:txEl>
                                          </p:spTgt>
                                        </p:tgtEl>
                                        <p:attrNameLst>
                                          <p:attrName>style.visibility</p:attrName>
                                        </p:attrNameLst>
                                      </p:cBhvr>
                                      <p:to>
                                        <p:strVal val="visible"/>
                                      </p:to>
                                    </p:set>
                                    <p:animEffect transition="in" filter="blinds(horizontal)">
                                      <p:cBhvr>
                                        <p:cTn id="27" dur="500"/>
                                        <p:tgtEl>
                                          <p:spTgt spid="1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6">
                                            <p:txEl>
                                              <p:pRg st="5" end="5"/>
                                            </p:txEl>
                                          </p:spTgt>
                                        </p:tgtEl>
                                        <p:attrNameLst>
                                          <p:attrName>style.visibility</p:attrName>
                                        </p:attrNameLst>
                                      </p:cBhvr>
                                      <p:to>
                                        <p:strVal val="visible"/>
                                      </p:to>
                                    </p:set>
                                    <p:animEffect transition="in" filter="blinds(horizontal)">
                                      <p:cBhvr>
                                        <p:cTn id="32" dur="500"/>
                                        <p:tgtEl>
                                          <p:spTgt spid="1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Mapping</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a:t>- Rohdatengewinnung, Einzeichnung und Tagging ermöglichen es , ohne eigenen GPS-Empfänger an dem Projekt mitzuarbeiten, indem man anhand seines lokalen Wissens oder eigener Nachforschungen die vorliegenden Daten ergänzt.</a:t>
            </a:r>
            <a:endParaRPr lang="de-DE" altLang="en-US"/>
          </a:p>
          <a:p>
            <a:r>
              <a:rPr lang="de-DE" altLang="en-US"/>
              <a:t>- Das Hinzufügen und Bearbeiten von oints of Interest (POI), wie bspweise Hausnr, Bushaltestellen etc. ist hierbei eine wichtige Aufgabe</a:t>
            </a:r>
            <a:endParaRPr lang="de-DE" altLang="en-US"/>
          </a:p>
          <a:p>
            <a:r>
              <a:rPr lang="de-DE" altLang="en-US"/>
              <a:t>- Dadurch  wird der Datenbestand erweitert und Fehler korrigiert</a:t>
            </a:r>
            <a:endParaRPr lang="de-DE"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6">
                                            <p:txEl>
                                              <p:pRg st="2" end="2"/>
                                            </p:txEl>
                                          </p:spTgt>
                                        </p:tgtEl>
                                        <p:attrNameLst>
                                          <p:attrName>style.visibility</p:attrName>
                                        </p:attrNameLst>
                                      </p:cBhvr>
                                      <p:to>
                                        <p:strVal val="visible"/>
                                      </p:to>
                                    </p:set>
                                    <p:animEffect transition="in" filter="blinds(horizontal)">
                                      <p:cBhvr>
                                        <p:cTn id="22" dur="500"/>
                                        <p:tgtEl>
                                          <p:spTgt spid="1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stretch>
            <a:fillRect/>
          </a:stretch>
        </a:blipFill>
        <a:effectLst/>
      </p:bgPr>
    </p:bg>
    <p:spTree>
      <p:nvGrpSpPr>
        <p:cNvPr id="1" name=""/>
        <p:cNvGrpSpPr/>
        <p:nvPr/>
      </p:nvGrpSpPr>
      <p:grpSpPr/>
      <p:sp>
        <p:nvSpPr>
          <p:cNvPr id="15" name="Title 14"/>
          <p:cNvSpPr>
            <a:spLocks noGrp="1"/>
          </p:cNvSpPr>
          <p:nvPr>
            <p:ph type="title"/>
          </p:nvPr>
        </p:nvSpPr>
        <p:spPr/>
        <p:txBody>
          <a:bodyPr/>
          <a:p>
            <a:r>
              <a:rPr lang="de-DE" altLang="en-US"/>
              <a:t>Ende des proof of concepts</a:t>
            </a:r>
            <a:endParaRPr lang="de-DE" altLang="en-US"/>
          </a:p>
        </p:txBody>
      </p:sp>
      <p:sp>
        <p:nvSpPr>
          <p:cNvPr id="16" name="Content Placeholder 15"/>
          <p:cNvSpPr>
            <a:spLocks noGrp="1"/>
          </p:cNvSpPr>
          <p:nvPr>
            <p:ph idx="1"/>
          </p:nvPr>
        </p:nvSpPr>
        <p:spPr>
          <a:xfrm>
            <a:off x="1024255" y="2085340"/>
            <a:ext cx="9719945" cy="4583430"/>
          </a:xfrm>
        </p:spPr>
        <p:txBody>
          <a:bodyPr>
            <a:normAutofit/>
          </a:bodyPr>
          <a:p>
            <a:r>
              <a:rPr lang="de-DE" altLang="en-US" sz="3200" b="1"/>
              <a:t>- der Machbarkeitsnachweis für den Service der OpenStreetMap ist hiermit erwiesen, für die Festival App des Teams:</a:t>
            </a:r>
            <a:endParaRPr lang="de-DE" altLang="en-US" sz="3200" b="1"/>
          </a:p>
          <a:p>
            <a:r>
              <a:rPr lang="de-DE" altLang="en-US" sz="3200" b="1"/>
              <a:t>Jiman Saeed, Elena Correll, Merve Toprak</a:t>
            </a:r>
            <a:endParaRPr lang="de-DE" altLang="en-US" sz="32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xEl>
                                              <p:pRg st="0" end="0"/>
                                            </p:txEl>
                                          </p:spTgt>
                                        </p:tgtEl>
                                        <p:attrNameLst>
                                          <p:attrName>style.visibility</p:attrName>
                                        </p:attrNameLst>
                                      </p:cBhvr>
                                      <p:to>
                                        <p:strVal val="visible"/>
                                      </p:to>
                                    </p:set>
                                    <p:animEffect transition="in" filter="blinds(horizontal)">
                                      <p:cBhvr>
                                        <p:cTn id="12" dur="500"/>
                                        <p:tgtEl>
                                          <p:spTgt spid="16">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xEl>
                                              <p:pRg st="1" end="1"/>
                                            </p:txEl>
                                          </p:spTgt>
                                        </p:tgtEl>
                                        <p:attrNameLst>
                                          <p:attrName>style.visibility</p:attrName>
                                        </p:attrNameLst>
                                      </p:cBhvr>
                                      <p:to>
                                        <p:strVal val="visible"/>
                                      </p:to>
                                    </p:set>
                                    <p:animEffect transition="in" filter="blinds(horizontal)">
                                      <p:cBhvr>
                                        <p:cTn id="17" dur="500"/>
                                        <p:tgtEl>
                                          <p:spTgt spid="16">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Integral">
      <a:majorFont>
        <a:latin typeface="Tw Cen MT Condensed"/>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Rauchglas">
      <a:fillStyleLst>
        <a:solidFill>
          <a:schemeClr val="phClr"/>
        </a:solidFill>
        <a:gradFill rotWithShape="1">
          <a:gsLst>
            <a:gs pos="0">
              <a:schemeClr val="phClr">
                <a:tint val="83000"/>
                <a:shade val="100000"/>
                <a:satMod val="100000"/>
              </a:schemeClr>
            </a:gs>
            <a:gs pos="100000">
              <a:schemeClr val="phClr">
                <a:tint val="61000"/>
                <a:alpha val="100000"/>
                <a:satMod val="180000"/>
              </a:schemeClr>
            </a:gs>
          </a:gsLst>
          <a:path path="circle">
            <a:fillToRect l="100000" t="100000" r="100000" b="100000"/>
          </a:path>
        </a:gradFill>
        <a:gradFill rotWithShape="1">
          <a:gsLst>
            <a:gs pos="0">
              <a:schemeClr val="phClr">
                <a:shade val="85000"/>
              </a:schemeClr>
            </a:gs>
            <a:gs pos="100000">
              <a:schemeClr val="phClr">
                <a:tint val="90000"/>
                <a:alpha val="100000"/>
                <a:satMod val="18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effectStyle>
        <a:effectStyle>
          <a:effectLst/>
        </a:effectStyle>
        <a:effectStyle>
          <a:effectLst>
            <a:outerShdw blurRad="44450" dist="21590" dir="5400000" rotWithShape="0">
              <a:srgbClr val="000000">
                <a:alpha val="40000"/>
              </a:srgbClr>
            </a:outerShdw>
          </a:effectLst>
          <a:scene3d>
            <a:camera prst="orthographicFront">
              <a:rot lat="0" lon="0" rev="0"/>
            </a:camera>
            <a:lightRig rig="flat" dir="t">
              <a:rot lat="0" lon="0" rev="3600000"/>
            </a:lightRig>
          </a:scene3d>
          <a:sp3d prstMaterial="flat">
            <a:bevelT w="28575" h="41275" prst="coolSlant"/>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125000"/>
              </a:schemeClr>
              <a:schemeClr val="phClr">
                <a:tint val="92000"/>
                <a:shade val="70000"/>
                <a:satMod val="110000"/>
              </a:schemeClr>
            </a:duotone>
          </a:blip>
          <a:tile tx="0" ty="0" sx="22000" sy="22000" flip="none" algn="tl"/>
        </a:blip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0</TotalTime>
  <Words>5145</Words>
  <Application>WPS Presentation</Application>
  <PresentationFormat>Breitbild</PresentationFormat>
  <Paragraphs>83</Paragraphs>
  <Slides>9</Slides>
  <Notes>0</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9</vt:i4>
      </vt:variant>
    </vt:vector>
  </HeadingPairs>
  <TitlesOfParts>
    <vt:vector size="18" baseType="lpstr">
      <vt:lpstr>Arial</vt:lpstr>
      <vt:lpstr>SimSun</vt:lpstr>
      <vt:lpstr>Wingdings</vt:lpstr>
      <vt:lpstr>Tw Cen MT</vt:lpstr>
      <vt:lpstr>Wingdings 3</vt:lpstr>
      <vt:lpstr>Tw Cen MT Condensed</vt:lpstr>
      <vt:lpstr>Microsoft YaHei</vt:lpstr>
      <vt:lpstr>Calibri</vt:lpstr>
      <vt:lpstr>Integral</vt:lpstr>
      <vt:lpstr>		Festivapp - die festival app  -openstreetmap-</vt:lpstr>
      <vt:lpstr>software</vt:lpstr>
      <vt:lpstr>beitrag des kunden</vt:lpstr>
      <vt:lpstr>Vorgehensplanung</vt:lpstr>
      <vt:lpstr>Einsatzgebiete</vt:lpstr>
      <vt:lpstr>Aktionsplanung</vt:lpstr>
      <vt:lpstr>Einzeichnung &amp; Tagging</vt:lpstr>
      <vt:lpstr>Mapping</vt:lpstr>
      <vt:lpstr>Ende des proof of concepts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Festivapp – die festival app</dc:title>
  <dc:creator>Jiman Saeed</dc:creator>
  <cp:lastModifiedBy>Jiman</cp:lastModifiedBy>
  <cp:revision>3</cp:revision>
  <dcterms:created xsi:type="dcterms:W3CDTF">2017-05-20T15:00:00Z</dcterms:created>
  <dcterms:modified xsi:type="dcterms:W3CDTF">2017-05-21T13:43:51Z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1033-10.2.0.5811</vt:lpwstr>
  </property>
</Properties>
</file>

<file path=docProps/thumbnail.jpeg>
</file>